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 strictFirstAndLastChars="0" saveSubsetFonts="1">
  <p:sldMasterIdLst>
    <p:sldMasterId id="2147483656" r:id="rId1"/>
  </p:sldMasterIdLst>
  <p:notesMasterIdLst>
    <p:notesMasterId r:id="rId17"/>
  </p:notesMasterIdLst>
  <p:sldIdLst>
    <p:sldId id="540" r:id="rId2"/>
    <p:sldId id="757" r:id="rId3"/>
    <p:sldId id="753" r:id="rId4"/>
    <p:sldId id="755" r:id="rId5"/>
    <p:sldId id="714" r:id="rId6"/>
    <p:sldId id="713" r:id="rId7"/>
    <p:sldId id="758" r:id="rId8"/>
    <p:sldId id="759" r:id="rId9"/>
    <p:sldId id="719" r:id="rId10"/>
    <p:sldId id="720" r:id="rId11"/>
    <p:sldId id="722" r:id="rId12"/>
    <p:sldId id="760" r:id="rId13"/>
    <p:sldId id="761" r:id="rId14"/>
    <p:sldId id="738" r:id="rId15"/>
    <p:sldId id="739" r:id="rId16"/>
  </p:sldIdLst>
  <p:sldSz cx="13004800" cy="9753600"/>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5pPr>
    <a:lvl6pPr marL="2286000" algn="r" defTabSz="914400" rtl="1"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6pPr>
    <a:lvl7pPr marL="2743200" algn="r" defTabSz="914400" rtl="1"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7pPr>
    <a:lvl8pPr marL="3200400" algn="r" defTabSz="914400" rtl="1"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8pPr>
    <a:lvl9pPr marL="3657600" algn="r" defTabSz="914400" rtl="1"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CC"/>
    <a:srgbClr val="800000"/>
    <a:srgbClr val="000000"/>
    <a:srgbClr val="660033"/>
    <a:srgbClr val="FF00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8" autoAdjust="0"/>
    <p:restoredTop sz="85833" autoAdjust="0"/>
  </p:normalViewPr>
  <p:slideViewPr>
    <p:cSldViewPr>
      <p:cViewPr varScale="1">
        <p:scale>
          <a:sx n="45" d="100"/>
          <a:sy n="45" d="100"/>
        </p:scale>
        <p:origin x="1536" y="84"/>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p:cNvSpPr>
          <p:nvPr>
            <p:ph type="hdr" sz="quarter"/>
          </p:nvPr>
        </p:nvSpPr>
        <p:spPr bwMode="auto">
          <a:xfrm>
            <a:off x="0" y="0"/>
            <a:ext cx="2971800" cy="4572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lvl1pPr algn="l" rtl="0" eaLnBrk="0" hangingPunct="0">
              <a:defRPr sz="1200">
                <a:solidFill>
                  <a:srgbClr val="1A1844"/>
                </a:solidFill>
                <a:latin typeface="Lucida Grande" charset="0"/>
              </a:defRPr>
            </a:lvl1pPr>
          </a:lstStyle>
          <a:p>
            <a:pPr>
              <a:defRPr/>
            </a:pPr>
            <a:endParaRPr lang="en-US"/>
          </a:p>
        </p:txBody>
      </p:sp>
      <p:sp>
        <p:nvSpPr>
          <p:cNvPr id="107523" name="Rectangle 3"/>
          <p:cNvSpPr>
            <a:spLocks noGrp="1"/>
          </p:cNvSpPr>
          <p:nvPr>
            <p:ph type="dt" idx="1"/>
          </p:nvPr>
        </p:nvSpPr>
        <p:spPr bwMode="auto">
          <a:xfrm>
            <a:off x="3886200" y="0"/>
            <a:ext cx="2971800" cy="4572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lvl1pPr algn="r" rtl="0" eaLnBrk="0" hangingPunct="0">
              <a:defRPr sz="1200">
                <a:solidFill>
                  <a:srgbClr val="1A1844"/>
                </a:solidFill>
                <a:latin typeface="Lucida Grande"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5" name="Rectangle 5"/>
          <p:cNvSpPr>
            <a:spLocks noGrp="1"/>
          </p:cNvSpPr>
          <p:nvPr>
            <p:ph type="body" sz="quarter" idx="3"/>
          </p:nvPr>
        </p:nvSpPr>
        <p:spPr bwMode="auto">
          <a:xfrm>
            <a:off x="914400" y="4343400"/>
            <a:ext cx="5029200" cy="41148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7526" name="Rectangle 6"/>
          <p:cNvSpPr>
            <a:spLocks noGrp="1"/>
          </p:cNvSpPr>
          <p:nvPr>
            <p:ph type="ftr" sz="quarter" idx="4"/>
          </p:nvPr>
        </p:nvSpPr>
        <p:spPr bwMode="auto">
          <a:xfrm>
            <a:off x="0" y="8686800"/>
            <a:ext cx="2971800" cy="457200"/>
          </a:xfrm>
          <a:prstGeom prst="rect">
            <a:avLst/>
          </a:prstGeom>
          <a:noFill/>
          <a:ln w="25400">
            <a:noFill/>
            <a:miter lim="800000"/>
            <a:headEnd/>
            <a:tailEnd/>
          </a:ln>
          <a:effectLst/>
        </p:spPr>
        <p:txBody>
          <a:bodyPr vert="horz" wrap="square" lIns="91440" tIns="45720" rIns="91440" bIns="45720" numCol="1" anchor="b" anchorCtr="0" compatLnSpc="1">
            <a:prstTxWarp prst="textNoShape">
              <a:avLst/>
            </a:prstTxWarp>
          </a:bodyPr>
          <a:lstStyle>
            <a:lvl1pPr algn="l" rtl="0" eaLnBrk="0" hangingPunct="0">
              <a:defRPr sz="1200">
                <a:solidFill>
                  <a:srgbClr val="1A1844"/>
                </a:solidFill>
                <a:latin typeface="Lucida Grande" charset="0"/>
              </a:defRPr>
            </a:lvl1pPr>
          </a:lstStyle>
          <a:p>
            <a:pPr>
              <a:defRPr/>
            </a:pPr>
            <a:endParaRPr lang="en-US"/>
          </a:p>
        </p:txBody>
      </p:sp>
      <p:sp>
        <p:nvSpPr>
          <p:cNvPr id="107527" name="Rectangle 7"/>
          <p:cNvSpPr>
            <a:spLocks noGrp="1"/>
          </p:cNvSpPr>
          <p:nvPr>
            <p:ph type="sldNum" sz="quarter" idx="5"/>
          </p:nvPr>
        </p:nvSpPr>
        <p:spPr bwMode="auto">
          <a:xfrm>
            <a:off x="3886200" y="8686800"/>
            <a:ext cx="2971800" cy="457200"/>
          </a:xfrm>
          <a:prstGeom prst="rect">
            <a:avLst/>
          </a:prstGeom>
          <a:noFill/>
          <a:ln w="25400">
            <a:noFill/>
            <a:miter lim="800000"/>
            <a:headEnd/>
            <a:tailEnd/>
          </a:ln>
          <a:effectLst/>
        </p:spPr>
        <p:txBody>
          <a:bodyPr vert="horz" wrap="square" lIns="91440" tIns="45720" rIns="91440" bIns="45720" numCol="1" anchor="b" anchorCtr="0" compatLnSpc="1">
            <a:prstTxWarp prst="textNoShape">
              <a:avLst/>
            </a:prstTxWarp>
          </a:bodyPr>
          <a:lstStyle>
            <a:lvl1pPr algn="r" rtl="0" eaLnBrk="0" hangingPunct="0">
              <a:defRPr sz="1200">
                <a:solidFill>
                  <a:srgbClr val="1A1844"/>
                </a:solidFill>
                <a:latin typeface="Lucida Grande" charset="0"/>
                <a:cs typeface="Arial" panose="020B0604020202020204" pitchFamily="34" charset="0"/>
              </a:defRPr>
            </a:lvl1pPr>
          </a:lstStyle>
          <a:p>
            <a:pPr>
              <a:defRPr/>
            </a:pPr>
            <a:fld id="{FD3F126E-262F-4F2D-BB84-A3153BBC2053}" type="slidenum">
              <a:rPr lang="ar-SA"/>
              <a:pPr>
                <a:defRPr/>
              </a:pPr>
              <a:t>‹#›</a:t>
            </a:fld>
            <a:endParaRPr lang="en-US"/>
          </a:p>
        </p:txBody>
      </p:sp>
    </p:spTree>
    <p:extLst>
      <p:ext uri="{BB962C8B-B14F-4D97-AF65-F5344CB8AC3E}">
        <p14:creationId xmlns:p14="http://schemas.microsoft.com/office/powerpoint/2010/main" val="1671802678"/>
      </p:ext>
    </p:extLst>
  </p:cSld>
  <p:clrMap bg1="lt1" tx1="dk1" bg2="lt2" tx2="dk2" accent1="accent1" accent2="accent2" accent3="accent3" accent4="accent4" accent5="accent5" accent6="accent6" hlink="hlink" folHlink="folHlink"/>
  <p:notesStyle>
    <a:lvl1pPr algn="r" rtl="1" eaLnBrk="0" fontAlgn="base" hangingPunct="0">
      <a:spcBef>
        <a:spcPct val="0"/>
      </a:spcBef>
      <a:spcAft>
        <a:spcPct val="0"/>
      </a:spcAft>
      <a:defRPr sz="1200" kern="1200">
        <a:solidFill>
          <a:schemeClr val="tx1"/>
        </a:solidFill>
        <a:latin typeface="Lucida Grande" charset="0"/>
        <a:ea typeface="+mn-ea"/>
        <a:cs typeface="Arial" charset="0"/>
      </a:defRPr>
    </a:lvl1pPr>
    <a:lvl2pPr marL="457200" algn="r" rtl="1" eaLnBrk="0" fontAlgn="base" hangingPunct="0">
      <a:spcBef>
        <a:spcPct val="0"/>
      </a:spcBef>
      <a:spcAft>
        <a:spcPct val="0"/>
      </a:spcAft>
      <a:defRPr sz="1200" kern="1200">
        <a:solidFill>
          <a:schemeClr val="tx1"/>
        </a:solidFill>
        <a:latin typeface="Lucida Grande" charset="0"/>
        <a:ea typeface="+mn-ea"/>
        <a:cs typeface="Arial" charset="0"/>
      </a:defRPr>
    </a:lvl2pPr>
    <a:lvl3pPr marL="914400" algn="r" rtl="1" eaLnBrk="0" fontAlgn="base" hangingPunct="0">
      <a:spcBef>
        <a:spcPct val="0"/>
      </a:spcBef>
      <a:spcAft>
        <a:spcPct val="0"/>
      </a:spcAft>
      <a:defRPr sz="1200" kern="1200">
        <a:solidFill>
          <a:schemeClr val="tx1"/>
        </a:solidFill>
        <a:latin typeface="Lucida Grande" charset="0"/>
        <a:ea typeface="+mn-ea"/>
        <a:cs typeface="Arial" charset="0"/>
      </a:defRPr>
    </a:lvl3pPr>
    <a:lvl4pPr marL="1371600" algn="r" rtl="1" eaLnBrk="0" fontAlgn="base" hangingPunct="0">
      <a:spcBef>
        <a:spcPct val="0"/>
      </a:spcBef>
      <a:spcAft>
        <a:spcPct val="0"/>
      </a:spcAft>
      <a:defRPr sz="1200" kern="1200">
        <a:solidFill>
          <a:schemeClr val="tx1"/>
        </a:solidFill>
        <a:latin typeface="Lucida Grande" charset="0"/>
        <a:ea typeface="+mn-ea"/>
        <a:cs typeface="Arial" charset="0"/>
      </a:defRPr>
    </a:lvl4pPr>
    <a:lvl5pPr marL="1828800" algn="r" rtl="1" eaLnBrk="0" fontAlgn="base" hangingPunct="0">
      <a:spcBef>
        <a:spcPct val="0"/>
      </a:spcBef>
      <a:spcAft>
        <a:spcPct val="0"/>
      </a:spcAft>
      <a:defRPr sz="1200" kern="1200">
        <a:solidFill>
          <a:schemeClr val="tx1"/>
        </a:solidFill>
        <a:latin typeface="Lucida Grande"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fld id="{D615E8DC-1598-4621-B463-D5E2E233782C}" type="slidenum">
              <a:rPr lang="ar-SA" smtClean="0">
                <a:solidFill>
                  <a:srgbClr val="1A1844"/>
                </a:solidFill>
                <a:latin typeface="Lucida Grande" charset="0"/>
                <a:cs typeface="Arial" panose="020B0604020202020204" pitchFamily="34" charset="0"/>
              </a:rPr>
              <a:pPr/>
              <a:t>2</a:t>
            </a:fld>
            <a:endParaRPr lang="en-US" smtClean="0">
              <a:solidFill>
                <a:srgbClr val="1A1844"/>
              </a:solidFill>
              <a:latin typeface="Lucida Grande" charset="0"/>
              <a:cs typeface="Arial" panose="020B0604020202020204" pitchFamily="34"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cs typeface="Arial" panose="020B0604020202020204" pitchFamily="34" charset="0"/>
            </a:endParaRPr>
          </a:p>
        </p:txBody>
      </p:sp>
    </p:spTree>
    <p:extLst>
      <p:ext uri="{BB962C8B-B14F-4D97-AF65-F5344CB8AC3E}">
        <p14:creationId xmlns:p14="http://schemas.microsoft.com/office/powerpoint/2010/main" val="4125152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rtl="1">
              <a:defRPr sz="1200">
                <a:solidFill>
                  <a:schemeClr val="tx1"/>
                </a:solidFill>
                <a:latin typeface="Lucida Grande" charset="0"/>
                <a:cs typeface="Arial" panose="020B0604020202020204" pitchFamily="34" charset="0"/>
              </a:defRPr>
            </a:lvl1pPr>
            <a:lvl2pPr marL="742950" indent="-285750" algn="r" rtl="1">
              <a:defRPr sz="1200">
                <a:solidFill>
                  <a:schemeClr val="tx1"/>
                </a:solidFill>
                <a:latin typeface="Lucida Grande" charset="0"/>
                <a:cs typeface="Arial" panose="020B0604020202020204" pitchFamily="34" charset="0"/>
              </a:defRPr>
            </a:lvl2pPr>
            <a:lvl3pPr marL="1143000" indent="-228600" algn="r" rtl="1">
              <a:defRPr sz="1200">
                <a:solidFill>
                  <a:schemeClr val="tx1"/>
                </a:solidFill>
                <a:latin typeface="Lucida Grande" charset="0"/>
                <a:cs typeface="Arial" panose="020B0604020202020204" pitchFamily="34" charset="0"/>
              </a:defRPr>
            </a:lvl3pPr>
            <a:lvl4pPr marL="1600200" indent="-228600" algn="r" rtl="1">
              <a:defRPr sz="1200">
                <a:solidFill>
                  <a:schemeClr val="tx1"/>
                </a:solidFill>
                <a:latin typeface="Lucida Grande" charset="0"/>
                <a:cs typeface="Arial" panose="020B0604020202020204" pitchFamily="34" charset="0"/>
              </a:defRPr>
            </a:lvl4pPr>
            <a:lvl5pPr marL="2057400" indent="-228600" algn="r" rtl="1">
              <a:defRPr sz="1200">
                <a:solidFill>
                  <a:schemeClr val="tx1"/>
                </a:solidFill>
                <a:latin typeface="Lucida Grande"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9pPr>
          </a:lstStyle>
          <a:p>
            <a:pPr eaLnBrk="1" hangingPunct="1"/>
            <a:fld id="{DFE0459C-6A88-4936-B14C-50A748A259CA}" type="slidenum">
              <a:rPr lang="ar-SA">
                <a:latin typeface="Times New Roman" panose="02020603050405020304" pitchFamily="18" charset="0"/>
                <a:cs typeface="Tahoma" panose="020B0604030504040204" pitchFamily="34" charset="0"/>
              </a:rPr>
              <a:pPr eaLnBrk="1" hangingPunct="1"/>
              <a:t>3</a:t>
            </a:fld>
            <a:endParaRPr lang="en-US">
              <a:latin typeface="Times New Roman" panose="02020603050405020304" pitchFamily="18" charset="0"/>
              <a:cs typeface="Times New Roman" panose="02020603050405020304" pitchFamily="18" charset="0"/>
            </a:endParaRPr>
          </a:p>
        </p:txBody>
      </p:sp>
      <p:sp>
        <p:nvSpPr>
          <p:cNvPr id="921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rtl="1">
              <a:defRPr sz="1200">
                <a:solidFill>
                  <a:schemeClr val="tx1"/>
                </a:solidFill>
                <a:latin typeface="Lucida Grande" charset="0"/>
                <a:cs typeface="Arial" panose="020B0604020202020204" pitchFamily="34" charset="0"/>
              </a:defRPr>
            </a:lvl1pPr>
            <a:lvl2pPr marL="742950" indent="-285750" algn="r" rtl="1">
              <a:defRPr sz="1200">
                <a:solidFill>
                  <a:schemeClr val="tx1"/>
                </a:solidFill>
                <a:latin typeface="Lucida Grande" charset="0"/>
                <a:cs typeface="Arial" panose="020B0604020202020204" pitchFamily="34" charset="0"/>
              </a:defRPr>
            </a:lvl2pPr>
            <a:lvl3pPr marL="1143000" indent="-228600" algn="r" rtl="1">
              <a:defRPr sz="1200">
                <a:solidFill>
                  <a:schemeClr val="tx1"/>
                </a:solidFill>
                <a:latin typeface="Lucida Grande" charset="0"/>
                <a:cs typeface="Arial" panose="020B0604020202020204" pitchFamily="34" charset="0"/>
              </a:defRPr>
            </a:lvl3pPr>
            <a:lvl4pPr marL="1600200" indent="-228600" algn="r" rtl="1">
              <a:defRPr sz="1200">
                <a:solidFill>
                  <a:schemeClr val="tx1"/>
                </a:solidFill>
                <a:latin typeface="Lucida Grande" charset="0"/>
                <a:cs typeface="Arial" panose="020B0604020202020204" pitchFamily="34" charset="0"/>
              </a:defRPr>
            </a:lvl4pPr>
            <a:lvl5pPr marL="2057400" indent="-228600" algn="r" rtl="1">
              <a:defRPr sz="1200">
                <a:solidFill>
                  <a:schemeClr val="tx1"/>
                </a:solidFill>
                <a:latin typeface="Lucida Grande"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9pPr>
          </a:lstStyle>
          <a:p>
            <a:pPr eaLnBrk="1" hangingPunct="1"/>
            <a:fld id="{47D5E524-F1A7-4E2D-89EC-65720F42152B}" type="slidenum">
              <a:rPr lang="ar-SA">
                <a:latin typeface="Times New Roman" panose="02020603050405020304" pitchFamily="18" charset="0"/>
                <a:cs typeface="Tahoma" panose="020B0604030504040204" pitchFamily="34" charset="0"/>
              </a:rPr>
              <a:pPr eaLnBrk="1" hangingPunct="1"/>
              <a:t>3</a:t>
            </a:fld>
            <a:endParaRPr lang="en-US">
              <a:latin typeface="Times New Roman" panose="02020603050405020304" pitchFamily="18" charset="0"/>
              <a:cs typeface="Times New Roman" panose="02020603050405020304" pitchFamily="18" charset="0"/>
            </a:endParaRPr>
          </a:p>
        </p:txBody>
      </p:sp>
      <p:sp>
        <p:nvSpPr>
          <p:cNvPr id="9220" name="Rectangle 2"/>
          <p:cNvSpPr>
            <a:spLocks noGrp="1" noChangeArrowheads="1"/>
          </p:cNvSpPr>
          <p:nvPr>
            <p:ph type="body" idx="1"/>
          </p:nvPr>
        </p:nvSpPr>
        <p:spPr>
          <a:xfrm>
            <a:off x="911225" y="4340225"/>
            <a:ext cx="5032375"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538" tIns="52388" rIns="109538" bIns="52388"/>
          <a:lstStyle/>
          <a:p>
            <a:pPr algn="just" rtl="0">
              <a:lnSpc>
                <a:spcPct val="80000"/>
              </a:lnSpc>
            </a:pPr>
            <a:r>
              <a:rPr lang="en-US" sz="800" b="1" i="1" smtClean="0">
                <a:cs typeface="Arial" panose="020B0604020202020204" pitchFamily="34" charset="0"/>
              </a:rPr>
              <a:t> </a:t>
            </a:r>
            <a:endParaRPr lang="en-US" sz="800" smtClean="0">
              <a:cs typeface="Arial" panose="020B0604020202020204" pitchFamily="34" charset="0"/>
            </a:endParaRPr>
          </a:p>
        </p:txBody>
      </p:sp>
      <p:sp>
        <p:nvSpPr>
          <p:cNvPr id="9221" name="Rectangle 3"/>
          <p:cNvSpPr>
            <a:spLocks noGrp="1" noRot="1" noChangeAspect="1" noChangeArrowheads="1" noTextEdit="1"/>
          </p:cNvSpPr>
          <p:nvPr>
            <p:ph type="sldImg"/>
          </p:nvPr>
        </p:nvSpPr>
        <p:spPr>
          <a:xfrm>
            <a:off x="1150938" y="692150"/>
            <a:ext cx="4554537" cy="3416300"/>
          </a:xfrm>
          <a:ln cap="flat">
            <a:solidFill>
              <a:schemeClr val="tx1"/>
            </a:solidFill>
          </a:ln>
        </p:spPr>
      </p:sp>
    </p:spTree>
    <p:extLst>
      <p:ext uri="{BB962C8B-B14F-4D97-AF65-F5344CB8AC3E}">
        <p14:creationId xmlns:p14="http://schemas.microsoft.com/office/powerpoint/2010/main" val="506403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rtl="1">
              <a:defRPr sz="1200">
                <a:solidFill>
                  <a:schemeClr val="tx1"/>
                </a:solidFill>
                <a:latin typeface="Lucida Grande" charset="0"/>
                <a:cs typeface="Arial" panose="020B0604020202020204" pitchFamily="34" charset="0"/>
              </a:defRPr>
            </a:lvl1pPr>
            <a:lvl2pPr marL="742950" indent="-285750" algn="r" rtl="1">
              <a:defRPr sz="1200">
                <a:solidFill>
                  <a:schemeClr val="tx1"/>
                </a:solidFill>
                <a:latin typeface="Lucida Grande" charset="0"/>
                <a:cs typeface="Arial" panose="020B0604020202020204" pitchFamily="34" charset="0"/>
              </a:defRPr>
            </a:lvl2pPr>
            <a:lvl3pPr marL="1143000" indent="-228600" algn="r" rtl="1">
              <a:defRPr sz="1200">
                <a:solidFill>
                  <a:schemeClr val="tx1"/>
                </a:solidFill>
                <a:latin typeface="Lucida Grande" charset="0"/>
                <a:cs typeface="Arial" panose="020B0604020202020204" pitchFamily="34" charset="0"/>
              </a:defRPr>
            </a:lvl3pPr>
            <a:lvl4pPr marL="1600200" indent="-228600" algn="r" rtl="1">
              <a:defRPr sz="1200">
                <a:solidFill>
                  <a:schemeClr val="tx1"/>
                </a:solidFill>
                <a:latin typeface="Lucida Grande" charset="0"/>
                <a:cs typeface="Arial" panose="020B0604020202020204" pitchFamily="34" charset="0"/>
              </a:defRPr>
            </a:lvl4pPr>
            <a:lvl5pPr marL="2057400" indent="-228600" algn="r" rtl="1">
              <a:defRPr sz="1200">
                <a:solidFill>
                  <a:schemeClr val="tx1"/>
                </a:solidFill>
                <a:latin typeface="Lucida Grande"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9pPr>
          </a:lstStyle>
          <a:p>
            <a:pPr eaLnBrk="1" hangingPunct="1"/>
            <a:fld id="{66948576-4917-41DC-9FFC-93E739EAE706}" type="slidenum">
              <a:rPr lang="ar-SA">
                <a:latin typeface="Times New Roman" panose="02020603050405020304" pitchFamily="18" charset="0"/>
                <a:cs typeface="Tahoma" panose="020B0604030504040204" pitchFamily="34" charset="0"/>
              </a:rPr>
              <a:pPr eaLnBrk="1" hangingPunct="1"/>
              <a:t>4</a:t>
            </a:fld>
            <a:endParaRPr lang="en-US">
              <a:latin typeface="Times New Roman" panose="02020603050405020304" pitchFamily="18" charset="0"/>
              <a:cs typeface="Times New Roman" panose="02020603050405020304" pitchFamily="18" charset="0"/>
            </a:endParaRPr>
          </a:p>
        </p:txBody>
      </p:sp>
      <p:sp>
        <p:nvSpPr>
          <p:cNvPr id="1126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rtl="1">
              <a:defRPr sz="1200">
                <a:solidFill>
                  <a:schemeClr val="tx1"/>
                </a:solidFill>
                <a:latin typeface="Lucida Grande" charset="0"/>
                <a:cs typeface="Arial" panose="020B0604020202020204" pitchFamily="34" charset="0"/>
              </a:defRPr>
            </a:lvl1pPr>
            <a:lvl2pPr marL="742950" indent="-285750" algn="r" rtl="1">
              <a:defRPr sz="1200">
                <a:solidFill>
                  <a:schemeClr val="tx1"/>
                </a:solidFill>
                <a:latin typeface="Lucida Grande" charset="0"/>
                <a:cs typeface="Arial" panose="020B0604020202020204" pitchFamily="34" charset="0"/>
              </a:defRPr>
            </a:lvl2pPr>
            <a:lvl3pPr marL="1143000" indent="-228600" algn="r" rtl="1">
              <a:defRPr sz="1200">
                <a:solidFill>
                  <a:schemeClr val="tx1"/>
                </a:solidFill>
                <a:latin typeface="Lucida Grande" charset="0"/>
                <a:cs typeface="Arial" panose="020B0604020202020204" pitchFamily="34" charset="0"/>
              </a:defRPr>
            </a:lvl3pPr>
            <a:lvl4pPr marL="1600200" indent="-228600" algn="r" rtl="1">
              <a:defRPr sz="1200">
                <a:solidFill>
                  <a:schemeClr val="tx1"/>
                </a:solidFill>
                <a:latin typeface="Lucida Grande" charset="0"/>
                <a:cs typeface="Arial" panose="020B0604020202020204" pitchFamily="34" charset="0"/>
              </a:defRPr>
            </a:lvl4pPr>
            <a:lvl5pPr marL="2057400" indent="-228600" algn="r" rtl="1">
              <a:defRPr sz="1200">
                <a:solidFill>
                  <a:schemeClr val="tx1"/>
                </a:solidFill>
                <a:latin typeface="Lucida Grande"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9pPr>
          </a:lstStyle>
          <a:p>
            <a:pPr eaLnBrk="1" hangingPunct="1"/>
            <a:fld id="{FC15CF5F-9DD7-4BA9-ACC9-E92017DCE0A8}" type="slidenum">
              <a:rPr lang="ar-SA">
                <a:latin typeface="Times New Roman" panose="02020603050405020304" pitchFamily="18" charset="0"/>
                <a:cs typeface="Tahoma" panose="020B0604030504040204" pitchFamily="34" charset="0"/>
              </a:rPr>
              <a:pPr eaLnBrk="1" hangingPunct="1"/>
              <a:t>4</a:t>
            </a:fld>
            <a:endParaRPr lang="en-US">
              <a:latin typeface="Times New Roman" panose="02020603050405020304" pitchFamily="18" charset="0"/>
              <a:cs typeface="Times New Roman" panose="02020603050405020304" pitchFamily="18" charset="0"/>
            </a:endParaRPr>
          </a:p>
        </p:txBody>
      </p:sp>
      <p:sp>
        <p:nvSpPr>
          <p:cNvPr id="11268" name="Rectangle 2"/>
          <p:cNvSpPr>
            <a:spLocks noGrp="1" noChangeArrowheads="1"/>
          </p:cNvSpPr>
          <p:nvPr>
            <p:ph type="body" idx="1"/>
          </p:nvPr>
        </p:nvSpPr>
        <p:spPr>
          <a:xfrm>
            <a:off x="911225" y="4340225"/>
            <a:ext cx="5032375"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538" tIns="52388" rIns="109538" bIns="52388"/>
          <a:lstStyle/>
          <a:p>
            <a:pPr algn="just" rtl="0">
              <a:lnSpc>
                <a:spcPct val="80000"/>
              </a:lnSpc>
            </a:pPr>
            <a:r>
              <a:rPr lang="en-US" b="1" i="1" smtClean="0">
                <a:cs typeface="Arial" panose="020B0604020202020204" pitchFamily="34" charset="0"/>
              </a:rPr>
              <a:t>Energy</a:t>
            </a:r>
            <a:endParaRPr lang="en-US" smtClean="0">
              <a:cs typeface="Arial" panose="020B0604020202020204" pitchFamily="34" charset="0"/>
            </a:endParaRPr>
          </a:p>
          <a:p>
            <a:pPr algn="just" rtl="0">
              <a:lnSpc>
                <a:spcPct val="80000"/>
              </a:lnSpc>
            </a:pPr>
            <a:r>
              <a:rPr lang="en-US" smtClean="0">
                <a:cs typeface="Arial" panose="020B0604020202020204" pitchFamily="34" charset="0"/>
              </a:rPr>
              <a:t>Energy is the single most important dietary component for an animal after water. Energy is derived from carbohydrates, fats, proteins, and from the animal’s body reserves. Energy intake maintains body functions and facilitates growth and development, including reproduction and lactation. Energy is supplied to ruminants by highly digestible plant cell contents and a portion of the less digestible plant cell wall fraction. Starches like corn and barley are also high energy sources, and are used extensively in the conventional livestock feeding industry as well as for pasture-based systems where energy supplementation is sometimes useful to enhance production.</a:t>
            </a:r>
          </a:p>
          <a:p>
            <a:pPr algn="just" rtl="0">
              <a:lnSpc>
                <a:spcPct val="80000"/>
              </a:lnSpc>
            </a:pPr>
            <a:r>
              <a:rPr lang="en-US" smtClean="0">
                <a:cs typeface="Arial" panose="020B0604020202020204" pitchFamily="34" charset="0"/>
              </a:rPr>
              <a:t>Not all the energy taken in by a grazing animal becomes meat, milk, or wool. The hierarchy of energy digestion begins with gross energy, which is the energy of intake. Some of the energy of intake is digestible, and some is not. What is not digestible is excreted as fecal energy, and what is left for use by the body is digestible energy. Metabolizable energy is the energy left after accounting for digestive and metabolism losses. Some of the digestible energy is lost as urine, and some as methane. What is left is energy used for the maintenance of body temperature, respiration, growth, reproduction, and milk production. This fraction is called net energy and is usually split into net energy for maintenance (NEm), net energy for gain (NEg), and net energy for lactation (NEl). Animals can adjust to available energy by putting on fat or by using fat stores. For more information see the box entitled “Body Condition Scoring.” </a:t>
            </a:r>
          </a:p>
          <a:p>
            <a:pPr algn="just" rtl="0">
              <a:lnSpc>
                <a:spcPct val="80000"/>
              </a:lnSpc>
            </a:pPr>
            <a:r>
              <a:rPr lang="en-US" smtClean="0">
                <a:cs typeface="Arial" panose="020B0604020202020204" pitchFamily="34" charset="0"/>
              </a:rPr>
              <a:t> </a:t>
            </a:r>
          </a:p>
          <a:p>
            <a:pPr algn="l" rtl="0" eaLnBrk="1" hangingPunct="1"/>
            <a:endParaRPr lang="fa-IR" smtClean="0">
              <a:cs typeface="Arial" panose="020B0604020202020204" pitchFamily="34" charset="0"/>
            </a:endParaRPr>
          </a:p>
        </p:txBody>
      </p:sp>
      <p:sp>
        <p:nvSpPr>
          <p:cNvPr id="11269" name="Rectangle 3"/>
          <p:cNvSpPr>
            <a:spLocks noGrp="1" noRot="1" noChangeAspect="1" noChangeArrowheads="1" noTextEdit="1"/>
          </p:cNvSpPr>
          <p:nvPr>
            <p:ph type="sldImg"/>
          </p:nvPr>
        </p:nvSpPr>
        <p:spPr>
          <a:xfrm>
            <a:off x="1150938" y="692150"/>
            <a:ext cx="4554537" cy="3416300"/>
          </a:xfrm>
          <a:ln cap="flat">
            <a:solidFill>
              <a:schemeClr val="tx1"/>
            </a:solidFill>
          </a:ln>
        </p:spPr>
      </p:sp>
    </p:spTree>
    <p:extLst>
      <p:ext uri="{BB962C8B-B14F-4D97-AF65-F5344CB8AC3E}">
        <p14:creationId xmlns:p14="http://schemas.microsoft.com/office/powerpoint/2010/main" val="1373056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rtl="1">
              <a:defRPr sz="1200">
                <a:solidFill>
                  <a:schemeClr val="tx1"/>
                </a:solidFill>
                <a:latin typeface="Lucida Grande" charset="0"/>
                <a:cs typeface="Arial" panose="020B0604020202020204" pitchFamily="34" charset="0"/>
              </a:defRPr>
            </a:lvl1pPr>
            <a:lvl2pPr marL="742950" indent="-285750" algn="r" rtl="1">
              <a:defRPr sz="1200">
                <a:solidFill>
                  <a:schemeClr val="tx1"/>
                </a:solidFill>
                <a:latin typeface="Lucida Grande" charset="0"/>
                <a:cs typeface="Arial" panose="020B0604020202020204" pitchFamily="34" charset="0"/>
              </a:defRPr>
            </a:lvl2pPr>
            <a:lvl3pPr marL="1143000" indent="-228600" algn="r" rtl="1">
              <a:defRPr sz="1200">
                <a:solidFill>
                  <a:schemeClr val="tx1"/>
                </a:solidFill>
                <a:latin typeface="Lucida Grande" charset="0"/>
                <a:cs typeface="Arial" panose="020B0604020202020204" pitchFamily="34" charset="0"/>
              </a:defRPr>
            </a:lvl3pPr>
            <a:lvl4pPr marL="1600200" indent="-228600" algn="r" rtl="1">
              <a:defRPr sz="1200">
                <a:solidFill>
                  <a:schemeClr val="tx1"/>
                </a:solidFill>
                <a:latin typeface="Lucida Grande" charset="0"/>
                <a:cs typeface="Arial" panose="020B0604020202020204" pitchFamily="34" charset="0"/>
              </a:defRPr>
            </a:lvl4pPr>
            <a:lvl5pPr marL="2057400" indent="-228600" algn="r" rtl="1">
              <a:defRPr sz="1200">
                <a:solidFill>
                  <a:schemeClr val="tx1"/>
                </a:solidFill>
                <a:latin typeface="Lucida Grande"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9pPr>
          </a:lstStyle>
          <a:p>
            <a:pPr eaLnBrk="1" hangingPunct="1"/>
            <a:fld id="{CBD1869B-D811-4D64-9DE8-6673DF75FDF7}" type="slidenum">
              <a:rPr lang="ar-SA">
                <a:latin typeface="Times New Roman" panose="02020603050405020304" pitchFamily="18" charset="0"/>
                <a:cs typeface="Tahoma" panose="020B0604030504040204" pitchFamily="34" charset="0"/>
              </a:rPr>
              <a:pPr eaLnBrk="1" hangingPunct="1"/>
              <a:t>7</a:t>
            </a:fld>
            <a:endParaRPr lang="en-US">
              <a:latin typeface="Times New Roman" panose="02020603050405020304" pitchFamily="18" charset="0"/>
              <a:cs typeface="Times New Roman" panose="02020603050405020304" pitchFamily="18" charset="0"/>
            </a:endParaRPr>
          </a:p>
        </p:txBody>
      </p:sp>
      <p:sp>
        <p:nvSpPr>
          <p:cNvPr id="1536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rtl="1">
              <a:defRPr sz="1200">
                <a:solidFill>
                  <a:schemeClr val="tx1"/>
                </a:solidFill>
                <a:latin typeface="Lucida Grande" charset="0"/>
                <a:cs typeface="Arial" panose="020B0604020202020204" pitchFamily="34" charset="0"/>
              </a:defRPr>
            </a:lvl1pPr>
            <a:lvl2pPr marL="742950" indent="-285750" algn="r" rtl="1">
              <a:defRPr sz="1200">
                <a:solidFill>
                  <a:schemeClr val="tx1"/>
                </a:solidFill>
                <a:latin typeface="Lucida Grande" charset="0"/>
                <a:cs typeface="Arial" panose="020B0604020202020204" pitchFamily="34" charset="0"/>
              </a:defRPr>
            </a:lvl2pPr>
            <a:lvl3pPr marL="1143000" indent="-228600" algn="r" rtl="1">
              <a:defRPr sz="1200">
                <a:solidFill>
                  <a:schemeClr val="tx1"/>
                </a:solidFill>
                <a:latin typeface="Lucida Grande" charset="0"/>
                <a:cs typeface="Arial" panose="020B0604020202020204" pitchFamily="34" charset="0"/>
              </a:defRPr>
            </a:lvl3pPr>
            <a:lvl4pPr marL="1600200" indent="-228600" algn="r" rtl="1">
              <a:defRPr sz="1200">
                <a:solidFill>
                  <a:schemeClr val="tx1"/>
                </a:solidFill>
                <a:latin typeface="Lucida Grande" charset="0"/>
                <a:cs typeface="Arial" panose="020B0604020202020204" pitchFamily="34" charset="0"/>
              </a:defRPr>
            </a:lvl4pPr>
            <a:lvl5pPr marL="2057400" indent="-228600" algn="r" rtl="1">
              <a:defRPr sz="1200">
                <a:solidFill>
                  <a:schemeClr val="tx1"/>
                </a:solidFill>
                <a:latin typeface="Lucida Grande"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9pPr>
          </a:lstStyle>
          <a:p>
            <a:pPr eaLnBrk="1" hangingPunct="1"/>
            <a:fld id="{AFF3CC1D-0204-4F5F-839F-8EAFC2E720D3}" type="slidenum">
              <a:rPr lang="ar-SA">
                <a:latin typeface="Times New Roman" panose="02020603050405020304" pitchFamily="18" charset="0"/>
                <a:cs typeface="Tahoma" panose="020B0604030504040204" pitchFamily="34" charset="0"/>
              </a:rPr>
              <a:pPr eaLnBrk="1" hangingPunct="1"/>
              <a:t>7</a:t>
            </a:fld>
            <a:endParaRPr lang="en-US">
              <a:latin typeface="Times New Roman" panose="02020603050405020304" pitchFamily="18" charset="0"/>
              <a:cs typeface="Times New Roman" panose="02020603050405020304" pitchFamily="18" charset="0"/>
            </a:endParaRPr>
          </a:p>
        </p:txBody>
      </p:sp>
      <p:sp>
        <p:nvSpPr>
          <p:cNvPr id="15364" name="Rectangle 2"/>
          <p:cNvSpPr>
            <a:spLocks noGrp="1" noChangeArrowheads="1"/>
          </p:cNvSpPr>
          <p:nvPr>
            <p:ph type="body" idx="1"/>
          </p:nvPr>
        </p:nvSpPr>
        <p:spPr>
          <a:xfrm>
            <a:off x="911225" y="4340225"/>
            <a:ext cx="5032375"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538" tIns="52388" rIns="109538" bIns="52388"/>
          <a:lstStyle/>
          <a:p>
            <a:pPr algn="just" rtl="0">
              <a:lnSpc>
                <a:spcPct val="80000"/>
              </a:lnSpc>
            </a:pPr>
            <a:r>
              <a:rPr lang="en-US" b="1" i="1" smtClean="0">
                <a:cs typeface="Arial" panose="020B0604020202020204" pitchFamily="34" charset="0"/>
              </a:rPr>
              <a:t>Protein</a:t>
            </a:r>
            <a:endParaRPr lang="en-US" smtClean="0">
              <a:cs typeface="Arial" panose="020B0604020202020204" pitchFamily="34" charset="0"/>
            </a:endParaRPr>
          </a:p>
          <a:p>
            <a:pPr algn="just" rtl="0">
              <a:lnSpc>
                <a:spcPct val="80000"/>
              </a:lnSpc>
            </a:pPr>
            <a:r>
              <a:rPr lang="en-US" smtClean="0">
                <a:cs typeface="Arial" panose="020B0604020202020204" pitchFamily="34" charset="0"/>
              </a:rPr>
              <a:t>“Crude Protein (CP) is calculated from the nitrogen content of the forage. The CP value is important since protein contributes energy, and provides essential amino acids for rumen microbes as well as the animal itself. The more protein that comes from forage, the less supplement is needed. However, most nutritionists consider energy value and intake of forages to be more important than CP” (Robinson et al, 1998). As has been discussed, the energy value of a forage is best determined by forage maturity, density, and availability. Protein in forages is most correlated with forage maturity, as more mature forages have a lower percentage of crude protein. </a:t>
            </a:r>
          </a:p>
        </p:txBody>
      </p:sp>
      <p:sp>
        <p:nvSpPr>
          <p:cNvPr id="15365" name="Rectangle 3"/>
          <p:cNvSpPr>
            <a:spLocks noGrp="1" noRot="1" noChangeAspect="1" noChangeArrowheads="1" noTextEdit="1"/>
          </p:cNvSpPr>
          <p:nvPr>
            <p:ph type="sldImg"/>
          </p:nvPr>
        </p:nvSpPr>
        <p:spPr>
          <a:xfrm>
            <a:off x="1150938" y="692150"/>
            <a:ext cx="4554537" cy="3416300"/>
          </a:xfrm>
          <a:ln cap="flat">
            <a:solidFill>
              <a:schemeClr val="tx1"/>
            </a:solidFill>
          </a:ln>
        </p:spPr>
      </p:sp>
    </p:spTree>
    <p:extLst>
      <p:ext uri="{BB962C8B-B14F-4D97-AF65-F5344CB8AC3E}">
        <p14:creationId xmlns:p14="http://schemas.microsoft.com/office/powerpoint/2010/main" val="59059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rtl="1">
              <a:defRPr sz="1200">
                <a:solidFill>
                  <a:schemeClr val="tx1"/>
                </a:solidFill>
                <a:latin typeface="Lucida Grande" charset="0"/>
                <a:cs typeface="Arial" panose="020B0604020202020204" pitchFamily="34" charset="0"/>
              </a:defRPr>
            </a:lvl1pPr>
            <a:lvl2pPr marL="742950" indent="-285750" algn="r" rtl="1">
              <a:defRPr sz="1200">
                <a:solidFill>
                  <a:schemeClr val="tx1"/>
                </a:solidFill>
                <a:latin typeface="Lucida Grande" charset="0"/>
                <a:cs typeface="Arial" panose="020B0604020202020204" pitchFamily="34" charset="0"/>
              </a:defRPr>
            </a:lvl2pPr>
            <a:lvl3pPr marL="1143000" indent="-228600" algn="r" rtl="1">
              <a:defRPr sz="1200">
                <a:solidFill>
                  <a:schemeClr val="tx1"/>
                </a:solidFill>
                <a:latin typeface="Lucida Grande" charset="0"/>
                <a:cs typeface="Arial" panose="020B0604020202020204" pitchFamily="34" charset="0"/>
              </a:defRPr>
            </a:lvl3pPr>
            <a:lvl4pPr marL="1600200" indent="-228600" algn="r" rtl="1">
              <a:defRPr sz="1200">
                <a:solidFill>
                  <a:schemeClr val="tx1"/>
                </a:solidFill>
                <a:latin typeface="Lucida Grande" charset="0"/>
                <a:cs typeface="Arial" panose="020B0604020202020204" pitchFamily="34" charset="0"/>
              </a:defRPr>
            </a:lvl4pPr>
            <a:lvl5pPr marL="2057400" indent="-228600" algn="r" rtl="1">
              <a:defRPr sz="1200">
                <a:solidFill>
                  <a:schemeClr val="tx1"/>
                </a:solidFill>
                <a:latin typeface="Lucida Grande"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9pPr>
          </a:lstStyle>
          <a:p>
            <a:pPr eaLnBrk="1" hangingPunct="1"/>
            <a:fld id="{EBA12A3B-8760-4A4B-9536-A98B4EC84643}" type="slidenum">
              <a:rPr lang="ar-SA">
                <a:latin typeface="Times New Roman" panose="02020603050405020304" pitchFamily="18" charset="0"/>
                <a:cs typeface="Tahoma" panose="020B0604030504040204" pitchFamily="34" charset="0"/>
              </a:rPr>
              <a:pPr eaLnBrk="1" hangingPunct="1"/>
              <a:t>8</a:t>
            </a:fld>
            <a:endParaRPr lang="en-US">
              <a:latin typeface="Times New Roman" panose="02020603050405020304" pitchFamily="18" charset="0"/>
              <a:cs typeface="Times New Roman" panose="02020603050405020304" pitchFamily="18" charset="0"/>
            </a:endParaRPr>
          </a:p>
        </p:txBody>
      </p:sp>
      <p:sp>
        <p:nvSpPr>
          <p:cNvPr id="1741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rtl="1">
              <a:defRPr sz="1200">
                <a:solidFill>
                  <a:schemeClr val="tx1"/>
                </a:solidFill>
                <a:latin typeface="Lucida Grande" charset="0"/>
                <a:cs typeface="Arial" panose="020B0604020202020204" pitchFamily="34" charset="0"/>
              </a:defRPr>
            </a:lvl1pPr>
            <a:lvl2pPr marL="742950" indent="-285750" algn="r" rtl="1">
              <a:defRPr sz="1200">
                <a:solidFill>
                  <a:schemeClr val="tx1"/>
                </a:solidFill>
                <a:latin typeface="Lucida Grande" charset="0"/>
                <a:cs typeface="Arial" panose="020B0604020202020204" pitchFamily="34" charset="0"/>
              </a:defRPr>
            </a:lvl2pPr>
            <a:lvl3pPr marL="1143000" indent="-228600" algn="r" rtl="1">
              <a:defRPr sz="1200">
                <a:solidFill>
                  <a:schemeClr val="tx1"/>
                </a:solidFill>
                <a:latin typeface="Lucida Grande" charset="0"/>
                <a:cs typeface="Arial" panose="020B0604020202020204" pitchFamily="34" charset="0"/>
              </a:defRPr>
            </a:lvl3pPr>
            <a:lvl4pPr marL="1600200" indent="-228600" algn="r" rtl="1">
              <a:defRPr sz="1200">
                <a:solidFill>
                  <a:schemeClr val="tx1"/>
                </a:solidFill>
                <a:latin typeface="Lucida Grande" charset="0"/>
                <a:cs typeface="Arial" panose="020B0604020202020204" pitchFamily="34" charset="0"/>
              </a:defRPr>
            </a:lvl4pPr>
            <a:lvl5pPr marL="2057400" indent="-228600" algn="r" rtl="1">
              <a:defRPr sz="1200">
                <a:solidFill>
                  <a:schemeClr val="tx1"/>
                </a:solidFill>
                <a:latin typeface="Lucida Grande"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9pPr>
          </a:lstStyle>
          <a:p>
            <a:pPr eaLnBrk="1" hangingPunct="1"/>
            <a:fld id="{56852614-13DE-487E-B9D8-FCA2DBEB40B4}" type="slidenum">
              <a:rPr lang="ar-SA">
                <a:latin typeface="Times New Roman" panose="02020603050405020304" pitchFamily="18" charset="0"/>
                <a:cs typeface="Tahoma" panose="020B0604030504040204" pitchFamily="34" charset="0"/>
              </a:rPr>
              <a:pPr eaLnBrk="1" hangingPunct="1"/>
              <a:t>8</a:t>
            </a:fld>
            <a:endParaRPr lang="en-US">
              <a:latin typeface="Times New Roman" panose="02020603050405020304" pitchFamily="18" charset="0"/>
              <a:cs typeface="Times New Roman" panose="02020603050405020304" pitchFamily="18" charset="0"/>
            </a:endParaRPr>
          </a:p>
        </p:txBody>
      </p:sp>
      <p:sp>
        <p:nvSpPr>
          <p:cNvPr id="17412" name="Rectangle 2"/>
          <p:cNvSpPr>
            <a:spLocks noGrp="1" noChangeArrowheads="1"/>
          </p:cNvSpPr>
          <p:nvPr>
            <p:ph type="body" idx="1"/>
          </p:nvPr>
        </p:nvSpPr>
        <p:spPr>
          <a:xfrm>
            <a:off x="911225" y="4340225"/>
            <a:ext cx="5032375"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538" tIns="52388" rIns="109538" bIns="52388"/>
          <a:lstStyle/>
          <a:p>
            <a:pPr eaLnBrk="1" hangingPunct="1"/>
            <a:endParaRPr lang="fa-IR" smtClean="0">
              <a:cs typeface="Arial" panose="020B0604020202020204" pitchFamily="34" charset="0"/>
            </a:endParaRPr>
          </a:p>
        </p:txBody>
      </p:sp>
      <p:sp>
        <p:nvSpPr>
          <p:cNvPr id="17413" name="Rectangle 3"/>
          <p:cNvSpPr>
            <a:spLocks noGrp="1" noRot="1" noChangeAspect="1" noChangeArrowheads="1" noTextEdit="1"/>
          </p:cNvSpPr>
          <p:nvPr>
            <p:ph type="sldImg"/>
          </p:nvPr>
        </p:nvSpPr>
        <p:spPr>
          <a:xfrm>
            <a:off x="1150938" y="692150"/>
            <a:ext cx="4554537" cy="3416300"/>
          </a:xfrm>
          <a:ln cap="flat">
            <a:solidFill>
              <a:schemeClr val="tx1"/>
            </a:solidFill>
          </a:ln>
        </p:spPr>
      </p:sp>
    </p:spTree>
    <p:extLst>
      <p:ext uri="{BB962C8B-B14F-4D97-AF65-F5344CB8AC3E}">
        <p14:creationId xmlns:p14="http://schemas.microsoft.com/office/powerpoint/2010/main" val="3090837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rtl="1">
              <a:defRPr sz="1200">
                <a:solidFill>
                  <a:schemeClr val="tx1"/>
                </a:solidFill>
                <a:latin typeface="Lucida Grande" charset="0"/>
                <a:cs typeface="Arial" panose="020B0604020202020204" pitchFamily="34" charset="0"/>
              </a:defRPr>
            </a:lvl1pPr>
            <a:lvl2pPr marL="742950" indent="-285750" algn="r" rtl="1">
              <a:defRPr sz="1200">
                <a:solidFill>
                  <a:schemeClr val="tx1"/>
                </a:solidFill>
                <a:latin typeface="Lucida Grande" charset="0"/>
                <a:cs typeface="Arial" panose="020B0604020202020204" pitchFamily="34" charset="0"/>
              </a:defRPr>
            </a:lvl2pPr>
            <a:lvl3pPr marL="1143000" indent="-228600" algn="r" rtl="1">
              <a:defRPr sz="1200">
                <a:solidFill>
                  <a:schemeClr val="tx1"/>
                </a:solidFill>
                <a:latin typeface="Lucida Grande" charset="0"/>
                <a:cs typeface="Arial" panose="020B0604020202020204" pitchFamily="34" charset="0"/>
              </a:defRPr>
            </a:lvl3pPr>
            <a:lvl4pPr marL="1600200" indent="-228600" algn="r" rtl="1">
              <a:defRPr sz="1200">
                <a:solidFill>
                  <a:schemeClr val="tx1"/>
                </a:solidFill>
                <a:latin typeface="Lucida Grande" charset="0"/>
                <a:cs typeface="Arial" panose="020B0604020202020204" pitchFamily="34" charset="0"/>
              </a:defRPr>
            </a:lvl4pPr>
            <a:lvl5pPr marL="2057400" indent="-228600" algn="r" rtl="1">
              <a:defRPr sz="1200">
                <a:solidFill>
                  <a:schemeClr val="tx1"/>
                </a:solidFill>
                <a:latin typeface="Lucida Grande"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9pPr>
          </a:lstStyle>
          <a:p>
            <a:pPr eaLnBrk="1" hangingPunct="1"/>
            <a:fld id="{18BF031F-DA18-48F1-A27B-A428216795B2}" type="slidenum">
              <a:rPr lang="ar-SA">
                <a:latin typeface="Times New Roman" panose="02020603050405020304" pitchFamily="18" charset="0"/>
                <a:cs typeface="Tahoma" panose="020B0604030504040204" pitchFamily="34" charset="0"/>
              </a:rPr>
              <a:pPr eaLnBrk="1" hangingPunct="1"/>
              <a:t>12</a:t>
            </a:fld>
            <a:endParaRPr lang="en-US">
              <a:latin typeface="Times New Roman" panose="02020603050405020304" pitchFamily="18" charset="0"/>
              <a:cs typeface="Tahoma" panose="020B0604030504040204" pitchFamily="34" charset="0"/>
            </a:endParaRPr>
          </a:p>
        </p:txBody>
      </p:sp>
      <p:sp>
        <p:nvSpPr>
          <p:cNvPr id="2253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rtl="1">
              <a:defRPr sz="1200">
                <a:solidFill>
                  <a:schemeClr val="tx1"/>
                </a:solidFill>
                <a:latin typeface="Lucida Grande" charset="0"/>
                <a:cs typeface="Arial" panose="020B0604020202020204" pitchFamily="34" charset="0"/>
              </a:defRPr>
            </a:lvl1pPr>
            <a:lvl2pPr marL="742950" indent="-285750" algn="r" rtl="1">
              <a:defRPr sz="1200">
                <a:solidFill>
                  <a:schemeClr val="tx1"/>
                </a:solidFill>
                <a:latin typeface="Lucida Grande" charset="0"/>
                <a:cs typeface="Arial" panose="020B0604020202020204" pitchFamily="34" charset="0"/>
              </a:defRPr>
            </a:lvl2pPr>
            <a:lvl3pPr marL="1143000" indent="-228600" algn="r" rtl="1">
              <a:defRPr sz="1200">
                <a:solidFill>
                  <a:schemeClr val="tx1"/>
                </a:solidFill>
                <a:latin typeface="Lucida Grande" charset="0"/>
                <a:cs typeface="Arial" panose="020B0604020202020204" pitchFamily="34" charset="0"/>
              </a:defRPr>
            </a:lvl3pPr>
            <a:lvl4pPr marL="1600200" indent="-228600" algn="r" rtl="1">
              <a:defRPr sz="1200">
                <a:solidFill>
                  <a:schemeClr val="tx1"/>
                </a:solidFill>
                <a:latin typeface="Lucida Grande" charset="0"/>
                <a:cs typeface="Arial" panose="020B0604020202020204" pitchFamily="34" charset="0"/>
              </a:defRPr>
            </a:lvl4pPr>
            <a:lvl5pPr marL="2057400" indent="-228600" algn="r" rtl="1">
              <a:defRPr sz="1200">
                <a:solidFill>
                  <a:schemeClr val="tx1"/>
                </a:solidFill>
                <a:latin typeface="Lucida Grande"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9pPr>
          </a:lstStyle>
          <a:p>
            <a:pPr eaLnBrk="1" hangingPunct="1"/>
            <a:fld id="{4AD9B967-BE79-4326-816C-69E120B6A270}" type="slidenum">
              <a:rPr lang="ar-SA">
                <a:latin typeface="Times New Roman" panose="02020603050405020304" pitchFamily="18" charset="0"/>
                <a:cs typeface="Tahoma" panose="020B0604030504040204" pitchFamily="34" charset="0"/>
              </a:rPr>
              <a:pPr eaLnBrk="1" hangingPunct="1"/>
              <a:t>12</a:t>
            </a:fld>
            <a:endParaRPr lang="en-US">
              <a:latin typeface="Times New Roman" panose="02020603050405020304" pitchFamily="18" charset="0"/>
              <a:cs typeface="Times New Roman" panose="02020603050405020304" pitchFamily="18" charset="0"/>
            </a:endParaRPr>
          </a:p>
        </p:txBody>
      </p:sp>
      <p:sp>
        <p:nvSpPr>
          <p:cNvPr id="22532" name="Rectangle 2"/>
          <p:cNvSpPr>
            <a:spLocks noGrp="1" noChangeArrowheads="1"/>
          </p:cNvSpPr>
          <p:nvPr>
            <p:ph type="body" idx="1"/>
          </p:nvPr>
        </p:nvSpPr>
        <p:spPr>
          <a:xfrm>
            <a:off x="911225" y="4340225"/>
            <a:ext cx="5032375"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538" tIns="52388" rIns="109538" bIns="52388"/>
          <a:lstStyle/>
          <a:p>
            <a:pPr eaLnBrk="1" hangingPunct="1">
              <a:lnSpc>
                <a:spcPct val="80000"/>
              </a:lnSpc>
            </a:pPr>
            <a:endParaRPr lang="fa-IR" smtClean="0">
              <a:cs typeface="Arial" panose="020B0604020202020204" pitchFamily="34" charset="0"/>
            </a:endParaRPr>
          </a:p>
          <a:p>
            <a:pPr algn="l" rtl="0" eaLnBrk="1" hangingPunct="1"/>
            <a:endParaRPr lang="fa-IR" smtClean="0">
              <a:cs typeface="Arial" panose="020B0604020202020204" pitchFamily="34" charset="0"/>
            </a:endParaRPr>
          </a:p>
          <a:p>
            <a:pPr algn="l" rtl="0" eaLnBrk="1" hangingPunct="1"/>
            <a:endParaRPr lang="fa-IR" smtClean="0">
              <a:cs typeface="Arial" panose="020B0604020202020204" pitchFamily="34" charset="0"/>
            </a:endParaRPr>
          </a:p>
        </p:txBody>
      </p:sp>
      <p:sp>
        <p:nvSpPr>
          <p:cNvPr id="22533" name="Rectangle 3"/>
          <p:cNvSpPr>
            <a:spLocks noGrp="1" noRot="1" noChangeAspect="1" noChangeArrowheads="1" noTextEdit="1"/>
          </p:cNvSpPr>
          <p:nvPr>
            <p:ph type="sldImg"/>
          </p:nvPr>
        </p:nvSpPr>
        <p:spPr>
          <a:xfrm>
            <a:off x="1150938" y="692150"/>
            <a:ext cx="4554537" cy="3416300"/>
          </a:xfrm>
          <a:ln cap="flat">
            <a:solidFill>
              <a:schemeClr val="tx1"/>
            </a:solidFill>
          </a:ln>
        </p:spPr>
      </p:sp>
    </p:spTree>
    <p:extLst>
      <p:ext uri="{BB962C8B-B14F-4D97-AF65-F5344CB8AC3E}">
        <p14:creationId xmlns:p14="http://schemas.microsoft.com/office/powerpoint/2010/main" val="1179875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rtl="1">
              <a:defRPr sz="1200">
                <a:solidFill>
                  <a:schemeClr val="tx1"/>
                </a:solidFill>
                <a:latin typeface="Lucida Grande" charset="0"/>
                <a:cs typeface="Arial" panose="020B0604020202020204" pitchFamily="34" charset="0"/>
              </a:defRPr>
            </a:lvl1pPr>
            <a:lvl2pPr marL="742950" indent="-285750" algn="r" rtl="1">
              <a:defRPr sz="1200">
                <a:solidFill>
                  <a:schemeClr val="tx1"/>
                </a:solidFill>
                <a:latin typeface="Lucida Grande" charset="0"/>
                <a:cs typeface="Arial" panose="020B0604020202020204" pitchFamily="34" charset="0"/>
              </a:defRPr>
            </a:lvl2pPr>
            <a:lvl3pPr marL="1143000" indent="-228600" algn="r" rtl="1">
              <a:defRPr sz="1200">
                <a:solidFill>
                  <a:schemeClr val="tx1"/>
                </a:solidFill>
                <a:latin typeface="Lucida Grande" charset="0"/>
                <a:cs typeface="Arial" panose="020B0604020202020204" pitchFamily="34" charset="0"/>
              </a:defRPr>
            </a:lvl3pPr>
            <a:lvl4pPr marL="1600200" indent="-228600" algn="r" rtl="1">
              <a:defRPr sz="1200">
                <a:solidFill>
                  <a:schemeClr val="tx1"/>
                </a:solidFill>
                <a:latin typeface="Lucida Grande" charset="0"/>
                <a:cs typeface="Arial" panose="020B0604020202020204" pitchFamily="34" charset="0"/>
              </a:defRPr>
            </a:lvl4pPr>
            <a:lvl5pPr marL="2057400" indent="-228600" algn="r" rtl="1">
              <a:defRPr sz="1200">
                <a:solidFill>
                  <a:schemeClr val="tx1"/>
                </a:solidFill>
                <a:latin typeface="Lucida Grande"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9pPr>
          </a:lstStyle>
          <a:p>
            <a:pPr eaLnBrk="1" hangingPunct="1"/>
            <a:fld id="{F36C4E53-899F-4FB2-BDA7-97D9FACB783E}" type="slidenum">
              <a:rPr lang="ar-SA">
                <a:latin typeface="Times New Roman" panose="02020603050405020304" pitchFamily="18" charset="0"/>
                <a:cs typeface="Tahoma" panose="020B0604030504040204" pitchFamily="34" charset="0"/>
              </a:rPr>
              <a:pPr eaLnBrk="1" hangingPunct="1"/>
              <a:t>13</a:t>
            </a:fld>
            <a:endParaRPr lang="en-US">
              <a:latin typeface="Times New Roman" panose="02020603050405020304" pitchFamily="18" charset="0"/>
              <a:cs typeface="Tahoma" panose="020B0604030504040204" pitchFamily="34" charset="0"/>
            </a:endParaRPr>
          </a:p>
        </p:txBody>
      </p:sp>
      <p:sp>
        <p:nvSpPr>
          <p:cNvPr id="2457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rtl="1">
              <a:defRPr sz="1200">
                <a:solidFill>
                  <a:schemeClr val="tx1"/>
                </a:solidFill>
                <a:latin typeface="Lucida Grande" charset="0"/>
                <a:cs typeface="Arial" panose="020B0604020202020204" pitchFamily="34" charset="0"/>
              </a:defRPr>
            </a:lvl1pPr>
            <a:lvl2pPr marL="742950" indent="-285750" algn="r" rtl="1">
              <a:defRPr sz="1200">
                <a:solidFill>
                  <a:schemeClr val="tx1"/>
                </a:solidFill>
                <a:latin typeface="Lucida Grande" charset="0"/>
                <a:cs typeface="Arial" panose="020B0604020202020204" pitchFamily="34" charset="0"/>
              </a:defRPr>
            </a:lvl2pPr>
            <a:lvl3pPr marL="1143000" indent="-228600" algn="r" rtl="1">
              <a:defRPr sz="1200">
                <a:solidFill>
                  <a:schemeClr val="tx1"/>
                </a:solidFill>
                <a:latin typeface="Lucida Grande" charset="0"/>
                <a:cs typeface="Arial" panose="020B0604020202020204" pitchFamily="34" charset="0"/>
              </a:defRPr>
            </a:lvl3pPr>
            <a:lvl4pPr marL="1600200" indent="-228600" algn="r" rtl="1">
              <a:defRPr sz="1200">
                <a:solidFill>
                  <a:schemeClr val="tx1"/>
                </a:solidFill>
                <a:latin typeface="Lucida Grande" charset="0"/>
                <a:cs typeface="Arial" panose="020B0604020202020204" pitchFamily="34" charset="0"/>
              </a:defRPr>
            </a:lvl4pPr>
            <a:lvl5pPr marL="2057400" indent="-228600" algn="r" rtl="1">
              <a:defRPr sz="1200">
                <a:solidFill>
                  <a:schemeClr val="tx1"/>
                </a:solidFill>
                <a:latin typeface="Lucida Grande"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9pPr>
          </a:lstStyle>
          <a:p>
            <a:pPr eaLnBrk="1" hangingPunct="1"/>
            <a:fld id="{181DED2B-37FC-4A83-8995-3279C7120875}" type="slidenum">
              <a:rPr lang="ar-SA">
                <a:latin typeface="Times New Roman" panose="02020603050405020304" pitchFamily="18" charset="0"/>
                <a:cs typeface="Tahoma" panose="020B0604030504040204" pitchFamily="34" charset="0"/>
              </a:rPr>
              <a:pPr eaLnBrk="1" hangingPunct="1"/>
              <a:t>13</a:t>
            </a:fld>
            <a:endParaRPr lang="en-US">
              <a:latin typeface="Times New Roman" panose="02020603050405020304" pitchFamily="18" charset="0"/>
              <a:cs typeface="Times New Roman" panose="02020603050405020304" pitchFamily="18" charset="0"/>
            </a:endParaRPr>
          </a:p>
        </p:txBody>
      </p:sp>
      <p:sp>
        <p:nvSpPr>
          <p:cNvPr id="24580" name="Rectangle 2"/>
          <p:cNvSpPr>
            <a:spLocks noGrp="1" noChangeArrowheads="1"/>
          </p:cNvSpPr>
          <p:nvPr>
            <p:ph type="body" idx="1"/>
          </p:nvPr>
        </p:nvSpPr>
        <p:spPr>
          <a:xfrm>
            <a:off x="911225" y="4340225"/>
            <a:ext cx="5032375"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538" tIns="52388" rIns="109538" bIns="52388"/>
          <a:lstStyle/>
          <a:p>
            <a:pPr eaLnBrk="1" hangingPunct="1">
              <a:lnSpc>
                <a:spcPct val="80000"/>
              </a:lnSpc>
            </a:pPr>
            <a:endParaRPr lang="fa-IR" smtClean="0">
              <a:cs typeface="Arial" panose="020B0604020202020204" pitchFamily="34" charset="0"/>
            </a:endParaRPr>
          </a:p>
          <a:p>
            <a:pPr algn="l" rtl="0" eaLnBrk="1" hangingPunct="1"/>
            <a:endParaRPr lang="fa-IR" smtClean="0">
              <a:cs typeface="Arial" panose="020B0604020202020204" pitchFamily="34" charset="0"/>
            </a:endParaRPr>
          </a:p>
          <a:p>
            <a:pPr algn="l" rtl="0" eaLnBrk="1" hangingPunct="1"/>
            <a:endParaRPr lang="fa-IR" smtClean="0">
              <a:cs typeface="Arial" panose="020B0604020202020204" pitchFamily="34" charset="0"/>
            </a:endParaRPr>
          </a:p>
        </p:txBody>
      </p:sp>
      <p:sp>
        <p:nvSpPr>
          <p:cNvPr id="24581" name="Rectangle 3"/>
          <p:cNvSpPr>
            <a:spLocks noGrp="1" noRot="1" noChangeAspect="1" noChangeArrowheads="1" noTextEdit="1"/>
          </p:cNvSpPr>
          <p:nvPr>
            <p:ph type="sldImg"/>
          </p:nvPr>
        </p:nvSpPr>
        <p:spPr>
          <a:xfrm>
            <a:off x="1150938" y="692150"/>
            <a:ext cx="4554537" cy="3416300"/>
          </a:xfrm>
          <a:ln cap="flat">
            <a:solidFill>
              <a:schemeClr val="tx1"/>
            </a:solidFill>
          </a:ln>
        </p:spPr>
      </p:sp>
    </p:spTree>
    <p:extLst>
      <p:ext uri="{BB962C8B-B14F-4D97-AF65-F5344CB8AC3E}">
        <p14:creationId xmlns:p14="http://schemas.microsoft.com/office/powerpoint/2010/main" val="1597194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r" rtl="1">
              <a:defRPr sz="1200">
                <a:solidFill>
                  <a:schemeClr val="tx1"/>
                </a:solidFill>
                <a:latin typeface="Lucida Grande" charset="0"/>
                <a:cs typeface="Arial" panose="020B0604020202020204" pitchFamily="34" charset="0"/>
              </a:defRPr>
            </a:lvl1pPr>
            <a:lvl2pPr marL="742950" indent="-285750" algn="r" rtl="1">
              <a:defRPr sz="1200">
                <a:solidFill>
                  <a:schemeClr val="tx1"/>
                </a:solidFill>
                <a:latin typeface="Lucida Grande" charset="0"/>
                <a:cs typeface="Arial" panose="020B0604020202020204" pitchFamily="34" charset="0"/>
              </a:defRPr>
            </a:lvl2pPr>
            <a:lvl3pPr marL="1143000" indent="-228600" algn="r" rtl="1">
              <a:defRPr sz="1200">
                <a:solidFill>
                  <a:schemeClr val="tx1"/>
                </a:solidFill>
                <a:latin typeface="Lucida Grande" charset="0"/>
                <a:cs typeface="Arial" panose="020B0604020202020204" pitchFamily="34" charset="0"/>
              </a:defRPr>
            </a:lvl3pPr>
            <a:lvl4pPr marL="1600200" indent="-228600" algn="r" rtl="1">
              <a:defRPr sz="1200">
                <a:solidFill>
                  <a:schemeClr val="tx1"/>
                </a:solidFill>
                <a:latin typeface="Lucida Grande" charset="0"/>
                <a:cs typeface="Arial" panose="020B0604020202020204" pitchFamily="34" charset="0"/>
              </a:defRPr>
            </a:lvl4pPr>
            <a:lvl5pPr marL="2057400" indent="-228600" algn="r" rtl="1">
              <a:defRPr sz="1200">
                <a:solidFill>
                  <a:schemeClr val="tx1"/>
                </a:solidFill>
                <a:latin typeface="Lucida Grande"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9pPr>
          </a:lstStyle>
          <a:p>
            <a:pPr rtl="0"/>
            <a:fld id="{3B4189D0-E70E-4293-A327-0D6E6BAC0B63}" type="slidenum">
              <a:rPr lang="ar-SA" smtClean="0">
                <a:solidFill>
                  <a:srgbClr val="1A1844"/>
                </a:solidFill>
              </a:rPr>
              <a:pPr rtl="0"/>
              <a:t>14</a:t>
            </a:fld>
            <a:endParaRPr lang="en-US" smtClean="0">
              <a:solidFill>
                <a:srgbClr val="1A1844"/>
              </a:solidFill>
            </a:endParaRPr>
          </a:p>
        </p:txBody>
      </p:sp>
      <p:sp>
        <p:nvSpPr>
          <p:cNvPr id="2662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rtl="1">
              <a:defRPr sz="1200">
                <a:solidFill>
                  <a:schemeClr val="tx1"/>
                </a:solidFill>
                <a:latin typeface="Lucida Grande" charset="0"/>
                <a:cs typeface="Arial" panose="020B0604020202020204" pitchFamily="34" charset="0"/>
              </a:defRPr>
            </a:lvl1pPr>
            <a:lvl2pPr marL="742950" indent="-285750" algn="r" rtl="1">
              <a:defRPr sz="1200">
                <a:solidFill>
                  <a:schemeClr val="tx1"/>
                </a:solidFill>
                <a:latin typeface="Lucida Grande" charset="0"/>
                <a:cs typeface="Arial" panose="020B0604020202020204" pitchFamily="34" charset="0"/>
              </a:defRPr>
            </a:lvl2pPr>
            <a:lvl3pPr marL="1143000" indent="-228600" algn="r" rtl="1">
              <a:defRPr sz="1200">
                <a:solidFill>
                  <a:schemeClr val="tx1"/>
                </a:solidFill>
                <a:latin typeface="Lucida Grande" charset="0"/>
                <a:cs typeface="Arial" panose="020B0604020202020204" pitchFamily="34" charset="0"/>
              </a:defRPr>
            </a:lvl3pPr>
            <a:lvl4pPr marL="1600200" indent="-228600" algn="r" rtl="1">
              <a:defRPr sz="1200">
                <a:solidFill>
                  <a:schemeClr val="tx1"/>
                </a:solidFill>
                <a:latin typeface="Lucida Grande" charset="0"/>
                <a:cs typeface="Arial" panose="020B0604020202020204" pitchFamily="34" charset="0"/>
              </a:defRPr>
            </a:lvl4pPr>
            <a:lvl5pPr marL="2057400" indent="-228600" algn="r" rtl="1">
              <a:defRPr sz="1200">
                <a:solidFill>
                  <a:schemeClr val="tx1"/>
                </a:solidFill>
                <a:latin typeface="Lucida Grande"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9pPr>
          </a:lstStyle>
          <a:p>
            <a:pPr eaLnBrk="1" hangingPunct="1"/>
            <a:fld id="{AD005ED8-A60E-4839-A726-8ED1AD81846D}" type="slidenum">
              <a:rPr lang="ar-SA">
                <a:latin typeface="Times New Roman" panose="02020603050405020304" pitchFamily="18" charset="0"/>
                <a:cs typeface="Tahoma" panose="020B0604030504040204" pitchFamily="34" charset="0"/>
              </a:rPr>
              <a:pPr eaLnBrk="1" hangingPunct="1"/>
              <a:t>14</a:t>
            </a:fld>
            <a:endParaRPr lang="en-US">
              <a:latin typeface="Times New Roman" panose="02020603050405020304" pitchFamily="18" charset="0"/>
              <a:cs typeface="Times New Roman" panose="02020603050405020304" pitchFamily="18" charset="0"/>
            </a:endParaRPr>
          </a:p>
        </p:txBody>
      </p:sp>
      <p:sp>
        <p:nvSpPr>
          <p:cNvPr id="26628" name="Rectangle 2"/>
          <p:cNvSpPr>
            <a:spLocks noGrp="1" noChangeArrowheads="1"/>
          </p:cNvSpPr>
          <p:nvPr>
            <p:ph type="body" idx="1"/>
          </p:nvPr>
        </p:nvSpPr>
        <p:spPr>
          <a:xfrm>
            <a:off x="911225" y="4340225"/>
            <a:ext cx="5032375"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538" tIns="52388" rIns="109538" bIns="52388"/>
          <a:lstStyle/>
          <a:p>
            <a:pPr eaLnBrk="1" hangingPunct="1"/>
            <a:endParaRPr lang="fa-IR" smtClean="0">
              <a:cs typeface="Arial" panose="020B0604020202020204" pitchFamily="34" charset="0"/>
            </a:endParaRPr>
          </a:p>
        </p:txBody>
      </p:sp>
      <p:sp>
        <p:nvSpPr>
          <p:cNvPr id="26629" name="Rectangle 3"/>
          <p:cNvSpPr>
            <a:spLocks noGrp="1" noRot="1" noChangeAspect="1" noChangeArrowheads="1" noTextEdit="1"/>
          </p:cNvSpPr>
          <p:nvPr>
            <p:ph type="sldImg"/>
          </p:nvPr>
        </p:nvSpPr>
        <p:spPr>
          <a:xfrm>
            <a:off x="1150938" y="692150"/>
            <a:ext cx="4554537" cy="3416300"/>
          </a:xfrm>
          <a:ln cap="flat">
            <a:solidFill>
              <a:schemeClr val="tx1"/>
            </a:solidFill>
          </a:ln>
        </p:spPr>
      </p:sp>
    </p:spTree>
    <p:extLst>
      <p:ext uri="{BB962C8B-B14F-4D97-AF65-F5344CB8AC3E}">
        <p14:creationId xmlns:p14="http://schemas.microsoft.com/office/powerpoint/2010/main" val="4074836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r" rtl="1">
              <a:defRPr sz="1200">
                <a:solidFill>
                  <a:schemeClr val="tx1"/>
                </a:solidFill>
                <a:latin typeface="Lucida Grande" charset="0"/>
                <a:cs typeface="Arial" panose="020B0604020202020204" pitchFamily="34" charset="0"/>
              </a:defRPr>
            </a:lvl1pPr>
            <a:lvl2pPr marL="742950" indent="-285750" algn="r" rtl="1">
              <a:defRPr sz="1200">
                <a:solidFill>
                  <a:schemeClr val="tx1"/>
                </a:solidFill>
                <a:latin typeface="Lucida Grande" charset="0"/>
                <a:cs typeface="Arial" panose="020B0604020202020204" pitchFamily="34" charset="0"/>
              </a:defRPr>
            </a:lvl2pPr>
            <a:lvl3pPr marL="1143000" indent="-228600" algn="r" rtl="1">
              <a:defRPr sz="1200">
                <a:solidFill>
                  <a:schemeClr val="tx1"/>
                </a:solidFill>
                <a:latin typeface="Lucida Grande" charset="0"/>
                <a:cs typeface="Arial" panose="020B0604020202020204" pitchFamily="34" charset="0"/>
              </a:defRPr>
            </a:lvl3pPr>
            <a:lvl4pPr marL="1600200" indent="-228600" algn="r" rtl="1">
              <a:defRPr sz="1200">
                <a:solidFill>
                  <a:schemeClr val="tx1"/>
                </a:solidFill>
                <a:latin typeface="Lucida Grande" charset="0"/>
                <a:cs typeface="Arial" panose="020B0604020202020204" pitchFamily="34" charset="0"/>
              </a:defRPr>
            </a:lvl4pPr>
            <a:lvl5pPr marL="2057400" indent="-228600" algn="r" rtl="1">
              <a:defRPr sz="1200">
                <a:solidFill>
                  <a:schemeClr val="tx1"/>
                </a:solidFill>
                <a:latin typeface="Lucida Grande"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9pPr>
          </a:lstStyle>
          <a:p>
            <a:pPr rtl="0"/>
            <a:fld id="{D6BE30CE-0D1E-4DA8-9A72-7B0FFCBCE387}" type="slidenum">
              <a:rPr lang="ar-SA" smtClean="0">
                <a:solidFill>
                  <a:srgbClr val="1A1844"/>
                </a:solidFill>
              </a:rPr>
              <a:pPr rtl="0"/>
              <a:t>15</a:t>
            </a:fld>
            <a:endParaRPr lang="en-US" smtClean="0">
              <a:solidFill>
                <a:srgbClr val="1A1844"/>
              </a:solidFill>
            </a:endParaRPr>
          </a:p>
        </p:txBody>
      </p:sp>
      <p:sp>
        <p:nvSpPr>
          <p:cNvPr id="2867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rtl="1">
              <a:defRPr sz="1200">
                <a:solidFill>
                  <a:schemeClr val="tx1"/>
                </a:solidFill>
                <a:latin typeface="Lucida Grande" charset="0"/>
                <a:cs typeface="Arial" panose="020B0604020202020204" pitchFamily="34" charset="0"/>
              </a:defRPr>
            </a:lvl1pPr>
            <a:lvl2pPr marL="742950" indent="-285750" algn="r" rtl="1">
              <a:defRPr sz="1200">
                <a:solidFill>
                  <a:schemeClr val="tx1"/>
                </a:solidFill>
                <a:latin typeface="Lucida Grande" charset="0"/>
                <a:cs typeface="Arial" panose="020B0604020202020204" pitchFamily="34" charset="0"/>
              </a:defRPr>
            </a:lvl2pPr>
            <a:lvl3pPr marL="1143000" indent="-228600" algn="r" rtl="1">
              <a:defRPr sz="1200">
                <a:solidFill>
                  <a:schemeClr val="tx1"/>
                </a:solidFill>
                <a:latin typeface="Lucida Grande" charset="0"/>
                <a:cs typeface="Arial" panose="020B0604020202020204" pitchFamily="34" charset="0"/>
              </a:defRPr>
            </a:lvl3pPr>
            <a:lvl4pPr marL="1600200" indent="-228600" algn="r" rtl="1">
              <a:defRPr sz="1200">
                <a:solidFill>
                  <a:schemeClr val="tx1"/>
                </a:solidFill>
                <a:latin typeface="Lucida Grande" charset="0"/>
                <a:cs typeface="Arial" panose="020B0604020202020204" pitchFamily="34" charset="0"/>
              </a:defRPr>
            </a:lvl4pPr>
            <a:lvl5pPr marL="2057400" indent="-228600" algn="r" rtl="1">
              <a:defRPr sz="1200">
                <a:solidFill>
                  <a:schemeClr val="tx1"/>
                </a:solidFill>
                <a:latin typeface="Lucida Grande"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Lucida Grande" charset="0"/>
                <a:cs typeface="Arial" panose="020B0604020202020204" pitchFamily="34" charset="0"/>
              </a:defRPr>
            </a:lvl9pPr>
          </a:lstStyle>
          <a:p>
            <a:pPr eaLnBrk="1" hangingPunct="1"/>
            <a:fld id="{689BC0A2-4DF5-420D-8B2A-F11992063451}" type="slidenum">
              <a:rPr lang="ar-SA">
                <a:latin typeface="Times New Roman" panose="02020603050405020304" pitchFamily="18" charset="0"/>
                <a:cs typeface="Tahoma" panose="020B0604030504040204" pitchFamily="34" charset="0"/>
              </a:rPr>
              <a:pPr eaLnBrk="1" hangingPunct="1"/>
              <a:t>15</a:t>
            </a:fld>
            <a:endParaRPr lang="en-US">
              <a:latin typeface="Times New Roman" panose="02020603050405020304" pitchFamily="18" charset="0"/>
              <a:cs typeface="Times New Roman" panose="02020603050405020304" pitchFamily="18" charset="0"/>
            </a:endParaRPr>
          </a:p>
        </p:txBody>
      </p:sp>
      <p:sp>
        <p:nvSpPr>
          <p:cNvPr id="28676" name="Rectangle 2"/>
          <p:cNvSpPr>
            <a:spLocks noGrp="1" noChangeArrowheads="1"/>
          </p:cNvSpPr>
          <p:nvPr>
            <p:ph type="body" idx="1"/>
          </p:nvPr>
        </p:nvSpPr>
        <p:spPr>
          <a:xfrm>
            <a:off x="911225" y="4340225"/>
            <a:ext cx="5032375"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538" tIns="52388" rIns="109538" bIns="52388"/>
          <a:lstStyle/>
          <a:p>
            <a:pPr eaLnBrk="1" hangingPunct="1"/>
            <a:endParaRPr lang="fa-IR" smtClean="0">
              <a:cs typeface="Arial" panose="020B0604020202020204" pitchFamily="34" charset="0"/>
            </a:endParaRPr>
          </a:p>
        </p:txBody>
      </p:sp>
      <p:sp>
        <p:nvSpPr>
          <p:cNvPr id="28677" name="Rectangle 3"/>
          <p:cNvSpPr>
            <a:spLocks noGrp="1" noRot="1" noChangeAspect="1" noChangeArrowheads="1" noTextEdit="1"/>
          </p:cNvSpPr>
          <p:nvPr>
            <p:ph type="sldImg"/>
          </p:nvPr>
        </p:nvSpPr>
        <p:spPr>
          <a:xfrm>
            <a:off x="1150938" y="692150"/>
            <a:ext cx="4554537" cy="3416300"/>
          </a:xfrm>
          <a:ln cap="flat">
            <a:solidFill>
              <a:schemeClr val="tx1"/>
            </a:solidFill>
          </a:ln>
        </p:spPr>
      </p:sp>
    </p:spTree>
    <p:extLst>
      <p:ext uri="{BB962C8B-B14F-4D97-AF65-F5344CB8AC3E}">
        <p14:creationId xmlns:p14="http://schemas.microsoft.com/office/powerpoint/2010/main" val="83823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3004800" cy="97536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30019" tIns="65010" rIns="130019" bIns="65010" anchor="ctr"/>
            <a:lstStyle>
              <a:lvl1pPr algn="r" defTabSz="1300163" rtl="1">
                <a:defRPr>
                  <a:solidFill>
                    <a:schemeClr val="tx1"/>
                  </a:solidFill>
                  <a:latin typeface="Times New Roman" panose="02020603050405020304" pitchFamily="18" charset="0"/>
                  <a:cs typeface="Times New Roman" panose="02020603050405020304" pitchFamily="18" charset="0"/>
                </a:defRPr>
              </a:lvl1pPr>
              <a:lvl2pPr marL="742950" indent="-285750" algn="r" defTabSz="1300163" rtl="1">
                <a:defRPr>
                  <a:solidFill>
                    <a:schemeClr val="tx1"/>
                  </a:solidFill>
                  <a:latin typeface="Times New Roman" panose="02020603050405020304" pitchFamily="18" charset="0"/>
                  <a:cs typeface="Times New Roman" panose="02020603050405020304" pitchFamily="18" charset="0"/>
                </a:defRPr>
              </a:lvl2pPr>
              <a:lvl3pPr marL="1143000" indent="-228600" algn="r" defTabSz="1300163" rtl="1">
                <a:defRPr>
                  <a:solidFill>
                    <a:schemeClr val="tx1"/>
                  </a:solidFill>
                  <a:latin typeface="Times New Roman" panose="02020603050405020304" pitchFamily="18" charset="0"/>
                  <a:cs typeface="Times New Roman" panose="02020603050405020304" pitchFamily="18" charset="0"/>
                </a:defRPr>
              </a:lvl3pPr>
              <a:lvl4pPr marL="1600200" indent="-228600" algn="r" defTabSz="1300163" rtl="1">
                <a:defRPr>
                  <a:solidFill>
                    <a:schemeClr val="tx1"/>
                  </a:solidFill>
                  <a:latin typeface="Times New Roman" panose="02020603050405020304" pitchFamily="18" charset="0"/>
                  <a:cs typeface="Times New Roman" panose="02020603050405020304" pitchFamily="18" charset="0"/>
                </a:defRPr>
              </a:lvl4pPr>
              <a:lvl5pPr marL="2057400" indent="-228600" algn="r" defTabSz="1300163" rtl="1">
                <a:defRPr>
                  <a:solidFill>
                    <a:schemeClr val="tx1"/>
                  </a:solidFill>
                  <a:latin typeface="Times New Roman" panose="02020603050405020304" pitchFamily="18" charset="0"/>
                  <a:cs typeface="Times New Roman" panose="02020603050405020304" pitchFamily="18" charset="0"/>
                </a:defRPr>
              </a:lvl5pPr>
              <a:lvl6pPr marL="25146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rtl="0" eaLnBrk="1" hangingPunct="1">
                <a:defRPr/>
              </a:pPr>
              <a:endParaRPr lang="fa-IR" sz="3400" smtClean="0"/>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0019" tIns="65010" rIns="130019" bIns="65010"/>
            <a:lstStyle>
              <a:lvl1pPr algn="r" defTabSz="1300163" rtl="1">
                <a:defRPr>
                  <a:solidFill>
                    <a:schemeClr val="tx1"/>
                  </a:solidFill>
                  <a:latin typeface="Times New Roman" panose="02020603050405020304" pitchFamily="18" charset="0"/>
                  <a:cs typeface="Times New Roman" panose="02020603050405020304" pitchFamily="18" charset="0"/>
                </a:defRPr>
              </a:lvl1pPr>
              <a:lvl2pPr marL="742950" indent="-285750" algn="r" defTabSz="1300163" rtl="1">
                <a:defRPr>
                  <a:solidFill>
                    <a:schemeClr val="tx1"/>
                  </a:solidFill>
                  <a:latin typeface="Times New Roman" panose="02020603050405020304" pitchFamily="18" charset="0"/>
                  <a:cs typeface="Times New Roman" panose="02020603050405020304" pitchFamily="18" charset="0"/>
                </a:defRPr>
              </a:lvl2pPr>
              <a:lvl3pPr marL="1143000" indent="-228600" algn="r" defTabSz="1300163" rtl="1">
                <a:defRPr>
                  <a:solidFill>
                    <a:schemeClr val="tx1"/>
                  </a:solidFill>
                  <a:latin typeface="Times New Roman" panose="02020603050405020304" pitchFamily="18" charset="0"/>
                  <a:cs typeface="Times New Roman" panose="02020603050405020304" pitchFamily="18" charset="0"/>
                </a:defRPr>
              </a:lvl3pPr>
              <a:lvl4pPr marL="1600200" indent="-228600" algn="r" defTabSz="1300163" rtl="1">
                <a:defRPr>
                  <a:solidFill>
                    <a:schemeClr val="tx1"/>
                  </a:solidFill>
                  <a:latin typeface="Times New Roman" panose="02020603050405020304" pitchFamily="18" charset="0"/>
                  <a:cs typeface="Times New Roman" panose="02020603050405020304" pitchFamily="18" charset="0"/>
                </a:defRPr>
              </a:lvl4pPr>
              <a:lvl5pPr marL="2057400" indent="-228600" algn="r" defTabSz="1300163" rtl="1">
                <a:defRPr>
                  <a:solidFill>
                    <a:schemeClr val="tx1"/>
                  </a:solidFill>
                  <a:latin typeface="Times New Roman" panose="02020603050405020304" pitchFamily="18" charset="0"/>
                  <a:cs typeface="Times New Roman" panose="02020603050405020304" pitchFamily="18" charset="0"/>
                </a:defRPr>
              </a:lvl5pPr>
              <a:lvl6pPr marL="25146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l" rtl="0" eaLnBrk="1" hangingPunct="1">
                <a:defRPr/>
              </a:pPr>
              <a:endParaRPr lang="fa-IR" sz="3400" smtClean="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0019" tIns="65010" rIns="130019" bIns="65010"/>
              <a:lstStyle>
                <a:lvl1pPr algn="r" defTabSz="1300163" rtl="1">
                  <a:defRPr>
                    <a:solidFill>
                      <a:schemeClr val="tx1"/>
                    </a:solidFill>
                    <a:latin typeface="Times New Roman" panose="02020603050405020304" pitchFamily="18" charset="0"/>
                    <a:cs typeface="Times New Roman" panose="02020603050405020304" pitchFamily="18" charset="0"/>
                  </a:defRPr>
                </a:lvl1pPr>
                <a:lvl2pPr marL="742950" indent="-285750" algn="r" defTabSz="1300163" rtl="1">
                  <a:defRPr>
                    <a:solidFill>
                      <a:schemeClr val="tx1"/>
                    </a:solidFill>
                    <a:latin typeface="Times New Roman" panose="02020603050405020304" pitchFamily="18" charset="0"/>
                    <a:cs typeface="Times New Roman" panose="02020603050405020304" pitchFamily="18" charset="0"/>
                  </a:defRPr>
                </a:lvl2pPr>
                <a:lvl3pPr marL="1143000" indent="-228600" algn="r" defTabSz="1300163" rtl="1">
                  <a:defRPr>
                    <a:solidFill>
                      <a:schemeClr val="tx1"/>
                    </a:solidFill>
                    <a:latin typeface="Times New Roman" panose="02020603050405020304" pitchFamily="18" charset="0"/>
                    <a:cs typeface="Times New Roman" panose="02020603050405020304" pitchFamily="18" charset="0"/>
                  </a:defRPr>
                </a:lvl3pPr>
                <a:lvl4pPr marL="1600200" indent="-228600" algn="r" defTabSz="1300163" rtl="1">
                  <a:defRPr>
                    <a:solidFill>
                      <a:schemeClr val="tx1"/>
                    </a:solidFill>
                    <a:latin typeface="Times New Roman" panose="02020603050405020304" pitchFamily="18" charset="0"/>
                    <a:cs typeface="Times New Roman" panose="02020603050405020304" pitchFamily="18" charset="0"/>
                  </a:defRPr>
                </a:lvl4pPr>
                <a:lvl5pPr marL="2057400" indent="-228600" algn="r" defTabSz="1300163" rtl="1">
                  <a:defRPr>
                    <a:solidFill>
                      <a:schemeClr val="tx1"/>
                    </a:solidFill>
                    <a:latin typeface="Times New Roman" panose="02020603050405020304" pitchFamily="18" charset="0"/>
                    <a:cs typeface="Times New Roman" panose="02020603050405020304" pitchFamily="18" charset="0"/>
                  </a:defRPr>
                </a:lvl5pPr>
                <a:lvl6pPr marL="25146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l" rtl="0" eaLnBrk="1" hangingPunct="1">
                  <a:defRPr/>
                </a:pPr>
                <a:endParaRPr lang="fa-IR" sz="3400" smtClean="0"/>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0019" tIns="65010" rIns="130019" bIns="65010"/>
              <a:lstStyle>
                <a:lvl1pPr algn="r" defTabSz="1300163" rtl="1">
                  <a:defRPr>
                    <a:solidFill>
                      <a:schemeClr val="tx1"/>
                    </a:solidFill>
                    <a:latin typeface="Times New Roman" panose="02020603050405020304" pitchFamily="18" charset="0"/>
                    <a:cs typeface="Times New Roman" panose="02020603050405020304" pitchFamily="18" charset="0"/>
                  </a:defRPr>
                </a:lvl1pPr>
                <a:lvl2pPr marL="742950" indent="-285750" algn="r" defTabSz="1300163" rtl="1">
                  <a:defRPr>
                    <a:solidFill>
                      <a:schemeClr val="tx1"/>
                    </a:solidFill>
                    <a:latin typeface="Times New Roman" panose="02020603050405020304" pitchFamily="18" charset="0"/>
                    <a:cs typeface="Times New Roman" panose="02020603050405020304" pitchFamily="18" charset="0"/>
                  </a:defRPr>
                </a:lvl2pPr>
                <a:lvl3pPr marL="1143000" indent="-228600" algn="r" defTabSz="1300163" rtl="1">
                  <a:defRPr>
                    <a:solidFill>
                      <a:schemeClr val="tx1"/>
                    </a:solidFill>
                    <a:latin typeface="Times New Roman" panose="02020603050405020304" pitchFamily="18" charset="0"/>
                    <a:cs typeface="Times New Roman" panose="02020603050405020304" pitchFamily="18" charset="0"/>
                  </a:defRPr>
                </a:lvl3pPr>
                <a:lvl4pPr marL="1600200" indent="-228600" algn="r" defTabSz="1300163" rtl="1">
                  <a:defRPr>
                    <a:solidFill>
                      <a:schemeClr val="tx1"/>
                    </a:solidFill>
                    <a:latin typeface="Times New Roman" panose="02020603050405020304" pitchFamily="18" charset="0"/>
                    <a:cs typeface="Times New Roman" panose="02020603050405020304" pitchFamily="18" charset="0"/>
                  </a:defRPr>
                </a:lvl4pPr>
                <a:lvl5pPr marL="2057400" indent="-228600" algn="r" defTabSz="1300163" rtl="1">
                  <a:defRPr>
                    <a:solidFill>
                      <a:schemeClr val="tx1"/>
                    </a:solidFill>
                    <a:latin typeface="Times New Roman" panose="02020603050405020304" pitchFamily="18" charset="0"/>
                    <a:cs typeface="Times New Roman" panose="02020603050405020304" pitchFamily="18" charset="0"/>
                  </a:defRPr>
                </a:lvl5pPr>
                <a:lvl6pPr marL="25146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l" rtl="0" eaLnBrk="1" hangingPunct="1">
                  <a:defRPr/>
                </a:pPr>
                <a:endParaRPr lang="fa-IR" sz="3400" smtClean="0"/>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0019" tIns="65010" rIns="130019" bIns="65010"/>
              <a:lstStyle>
                <a:lvl1pPr algn="r" defTabSz="1300163" rtl="1">
                  <a:defRPr>
                    <a:solidFill>
                      <a:schemeClr val="tx1"/>
                    </a:solidFill>
                    <a:latin typeface="Times New Roman" panose="02020603050405020304" pitchFamily="18" charset="0"/>
                    <a:cs typeface="Times New Roman" panose="02020603050405020304" pitchFamily="18" charset="0"/>
                  </a:defRPr>
                </a:lvl1pPr>
                <a:lvl2pPr marL="742950" indent="-285750" algn="r" defTabSz="1300163" rtl="1">
                  <a:defRPr>
                    <a:solidFill>
                      <a:schemeClr val="tx1"/>
                    </a:solidFill>
                    <a:latin typeface="Times New Roman" panose="02020603050405020304" pitchFamily="18" charset="0"/>
                    <a:cs typeface="Times New Roman" panose="02020603050405020304" pitchFamily="18" charset="0"/>
                  </a:defRPr>
                </a:lvl2pPr>
                <a:lvl3pPr marL="1143000" indent="-228600" algn="r" defTabSz="1300163" rtl="1">
                  <a:defRPr>
                    <a:solidFill>
                      <a:schemeClr val="tx1"/>
                    </a:solidFill>
                    <a:latin typeface="Times New Roman" panose="02020603050405020304" pitchFamily="18" charset="0"/>
                    <a:cs typeface="Times New Roman" panose="02020603050405020304" pitchFamily="18" charset="0"/>
                  </a:defRPr>
                </a:lvl3pPr>
                <a:lvl4pPr marL="1600200" indent="-228600" algn="r" defTabSz="1300163" rtl="1">
                  <a:defRPr>
                    <a:solidFill>
                      <a:schemeClr val="tx1"/>
                    </a:solidFill>
                    <a:latin typeface="Times New Roman" panose="02020603050405020304" pitchFamily="18" charset="0"/>
                    <a:cs typeface="Times New Roman" panose="02020603050405020304" pitchFamily="18" charset="0"/>
                  </a:defRPr>
                </a:lvl4pPr>
                <a:lvl5pPr marL="2057400" indent="-228600" algn="r" defTabSz="1300163" rtl="1">
                  <a:defRPr>
                    <a:solidFill>
                      <a:schemeClr val="tx1"/>
                    </a:solidFill>
                    <a:latin typeface="Times New Roman" panose="02020603050405020304" pitchFamily="18" charset="0"/>
                    <a:cs typeface="Times New Roman" panose="02020603050405020304" pitchFamily="18" charset="0"/>
                  </a:defRPr>
                </a:lvl5pPr>
                <a:lvl6pPr marL="25146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l" rtl="0" eaLnBrk="1" hangingPunct="1">
                  <a:defRPr/>
                </a:pPr>
                <a:endParaRPr lang="fa-IR" sz="3400" smtClean="0"/>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0019" tIns="65010" rIns="130019" bIns="65010"/>
              <a:lstStyle>
                <a:lvl1pPr algn="r" defTabSz="1300163" rtl="1">
                  <a:defRPr>
                    <a:solidFill>
                      <a:schemeClr val="tx1"/>
                    </a:solidFill>
                    <a:latin typeface="Times New Roman" panose="02020603050405020304" pitchFamily="18" charset="0"/>
                    <a:cs typeface="Times New Roman" panose="02020603050405020304" pitchFamily="18" charset="0"/>
                  </a:defRPr>
                </a:lvl1pPr>
                <a:lvl2pPr marL="742950" indent="-285750" algn="r" defTabSz="1300163" rtl="1">
                  <a:defRPr>
                    <a:solidFill>
                      <a:schemeClr val="tx1"/>
                    </a:solidFill>
                    <a:latin typeface="Times New Roman" panose="02020603050405020304" pitchFamily="18" charset="0"/>
                    <a:cs typeface="Times New Roman" panose="02020603050405020304" pitchFamily="18" charset="0"/>
                  </a:defRPr>
                </a:lvl2pPr>
                <a:lvl3pPr marL="1143000" indent="-228600" algn="r" defTabSz="1300163" rtl="1">
                  <a:defRPr>
                    <a:solidFill>
                      <a:schemeClr val="tx1"/>
                    </a:solidFill>
                    <a:latin typeface="Times New Roman" panose="02020603050405020304" pitchFamily="18" charset="0"/>
                    <a:cs typeface="Times New Roman" panose="02020603050405020304" pitchFamily="18" charset="0"/>
                  </a:defRPr>
                </a:lvl3pPr>
                <a:lvl4pPr marL="1600200" indent="-228600" algn="r" defTabSz="1300163" rtl="1">
                  <a:defRPr>
                    <a:solidFill>
                      <a:schemeClr val="tx1"/>
                    </a:solidFill>
                    <a:latin typeface="Times New Roman" panose="02020603050405020304" pitchFamily="18" charset="0"/>
                    <a:cs typeface="Times New Roman" panose="02020603050405020304" pitchFamily="18" charset="0"/>
                  </a:defRPr>
                </a:lvl4pPr>
                <a:lvl5pPr marL="2057400" indent="-228600" algn="r" defTabSz="1300163" rtl="1">
                  <a:defRPr>
                    <a:solidFill>
                      <a:schemeClr val="tx1"/>
                    </a:solidFill>
                    <a:latin typeface="Times New Roman" panose="02020603050405020304" pitchFamily="18" charset="0"/>
                    <a:cs typeface="Times New Roman" panose="02020603050405020304" pitchFamily="18" charset="0"/>
                  </a:defRPr>
                </a:lvl5pPr>
                <a:lvl6pPr marL="25146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l" rtl="0" eaLnBrk="1" hangingPunct="1">
                  <a:defRPr/>
                </a:pPr>
                <a:endParaRPr lang="fa-IR" sz="3400" smtClean="0"/>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0019" tIns="65010" rIns="130019" bIns="65010"/>
              <a:lstStyle>
                <a:lvl1pPr algn="r" defTabSz="1300163" rtl="1">
                  <a:defRPr>
                    <a:solidFill>
                      <a:schemeClr val="tx1"/>
                    </a:solidFill>
                    <a:latin typeface="Times New Roman" panose="02020603050405020304" pitchFamily="18" charset="0"/>
                    <a:cs typeface="Times New Roman" panose="02020603050405020304" pitchFamily="18" charset="0"/>
                  </a:defRPr>
                </a:lvl1pPr>
                <a:lvl2pPr marL="742950" indent="-285750" algn="r" defTabSz="1300163" rtl="1">
                  <a:defRPr>
                    <a:solidFill>
                      <a:schemeClr val="tx1"/>
                    </a:solidFill>
                    <a:latin typeface="Times New Roman" panose="02020603050405020304" pitchFamily="18" charset="0"/>
                    <a:cs typeface="Times New Roman" panose="02020603050405020304" pitchFamily="18" charset="0"/>
                  </a:defRPr>
                </a:lvl2pPr>
                <a:lvl3pPr marL="1143000" indent="-228600" algn="r" defTabSz="1300163" rtl="1">
                  <a:defRPr>
                    <a:solidFill>
                      <a:schemeClr val="tx1"/>
                    </a:solidFill>
                    <a:latin typeface="Times New Roman" panose="02020603050405020304" pitchFamily="18" charset="0"/>
                    <a:cs typeface="Times New Roman" panose="02020603050405020304" pitchFamily="18" charset="0"/>
                  </a:defRPr>
                </a:lvl3pPr>
                <a:lvl4pPr marL="1600200" indent="-228600" algn="r" defTabSz="1300163" rtl="1">
                  <a:defRPr>
                    <a:solidFill>
                      <a:schemeClr val="tx1"/>
                    </a:solidFill>
                    <a:latin typeface="Times New Roman" panose="02020603050405020304" pitchFamily="18" charset="0"/>
                    <a:cs typeface="Times New Roman" panose="02020603050405020304" pitchFamily="18" charset="0"/>
                  </a:defRPr>
                </a:lvl4pPr>
                <a:lvl5pPr marL="2057400" indent="-228600" algn="r" defTabSz="1300163" rtl="1">
                  <a:defRPr>
                    <a:solidFill>
                      <a:schemeClr val="tx1"/>
                    </a:solidFill>
                    <a:latin typeface="Times New Roman" panose="02020603050405020304" pitchFamily="18" charset="0"/>
                    <a:cs typeface="Times New Roman" panose="02020603050405020304" pitchFamily="18" charset="0"/>
                  </a:defRPr>
                </a:lvl5pPr>
                <a:lvl6pPr marL="25146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l" rtl="0" eaLnBrk="1" hangingPunct="1">
                  <a:defRPr/>
                </a:pPr>
                <a:endParaRPr lang="fa-IR" sz="3400" smtClean="0"/>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0019" tIns="65010" rIns="130019" bIns="65010"/>
              <a:lstStyle>
                <a:lvl1pPr algn="r" defTabSz="1300163" rtl="1">
                  <a:defRPr>
                    <a:solidFill>
                      <a:schemeClr val="tx1"/>
                    </a:solidFill>
                    <a:latin typeface="Times New Roman" panose="02020603050405020304" pitchFamily="18" charset="0"/>
                    <a:cs typeface="Times New Roman" panose="02020603050405020304" pitchFamily="18" charset="0"/>
                  </a:defRPr>
                </a:lvl1pPr>
                <a:lvl2pPr marL="742950" indent="-285750" algn="r" defTabSz="1300163" rtl="1">
                  <a:defRPr>
                    <a:solidFill>
                      <a:schemeClr val="tx1"/>
                    </a:solidFill>
                    <a:latin typeface="Times New Roman" panose="02020603050405020304" pitchFamily="18" charset="0"/>
                    <a:cs typeface="Times New Roman" panose="02020603050405020304" pitchFamily="18" charset="0"/>
                  </a:defRPr>
                </a:lvl2pPr>
                <a:lvl3pPr marL="1143000" indent="-228600" algn="r" defTabSz="1300163" rtl="1">
                  <a:defRPr>
                    <a:solidFill>
                      <a:schemeClr val="tx1"/>
                    </a:solidFill>
                    <a:latin typeface="Times New Roman" panose="02020603050405020304" pitchFamily="18" charset="0"/>
                    <a:cs typeface="Times New Roman" panose="02020603050405020304" pitchFamily="18" charset="0"/>
                  </a:defRPr>
                </a:lvl3pPr>
                <a:lvl4pPr marL="1600200" indent="-228600" algn="r" defTabSz="1300163" rtl="1">
                  <a:defRPr>
                    <a:solidFill>
                      <a:schemeClr val="tx1"/>
                    </a:solidFill>
                    <a:latin typeface="Times New Roman" panose="02020603050405020304" pitchFamily="18" charset="0"/>
                    <a:cs typeface="Times New Roman" panose="02020603050405020304" pitchFamily="18" charset="0"/>
                  </a:defRPr>
                </a:lvl4pPr>
                <a:lvl5pPr marL="2057400" indent="-228600" algn="r" defTabSz="1300163" rtl="1">
                  <a:defRPr>
                    <a:solidFill>
                      <a:schemeClr val="tx1"/>
                    </a:solidFill>
                    <a:latin typeface="Times New Roman" panose="02020603050405020304" pitchFamily="18" charset="0"/>
                    <a:cs typeface="Times New Roman" panose="02020603050405020304" pitchFamily="18" charset="0"/>
                  </a:defRPr>
                </a:lvl5pPr>
                <a:lvl6pPr marL="25146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l" rtl="0" eaLnBrk="1" hangingPunct="1">
                  <a:defRPr/>
                </a:pPr>
                <a:endParaRPr lang="fa-IR" sz="3400" smtClean="0"/>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0019" tIns="65010" rIns="130019" bIns="65010"/>
              <a:lstStyle>
                <a:lvl1pPr algn="r" defTabSz="1300163" rtl="1">
                  <a:defRPr>
                    <a:solidFill>
                      <a:schemeClr val="tx1"/>
                    </a:solidFill>
                    <a:latin typeface="Times New Roman" panose="02020603050405020304" pitchFamily="18" charset="0"/>
                    <a:cs typeface="Times New Roman" panose="02020603050405020304" pitchFamily="18" charset="0"/>
                  </a:defRPr>
                </a:lvl1pPr>
                <a:lvl2pPr marL="742950" indent="-285750" algn="r" defTabSz="1300163" rtl="1">
                  <a:defRPr>
                    <a:solidFill>
                      <a:schemeClr val="tx1"/>
                    </a:solidFill>
                    <a:latin typeface="Times New Roman" panose="02020603050405020304" pitchFamily="18" charset="0"/>
                    <a:cs typeface="Times New Roman" panose="02020603050405020304" pitchFamily="18" charset="0"/>
                  </a:defRPr>
                </a:lvl2pPr>
                <a:lvl3pPr marL="1143000" indent="-228600" algn="r" defTabSz="1300163" rtl="1">
                  <a:defRPr>
                    <a:solidFill>
                      <a:schemeClr val="tx1"/>
                    </a:solidFill>
                    <a:latin typeface="Times New Roman" panose="02020603050405020304" pitchFamily="18" charset="0"/>
                    <a:cs typeface="Times New Roman" panose="02020603050405020304" pitchFamily="18" charset="0"/>
                  </a:defRPr>
                </a:lvl3pPr>
                <a:lvl4pPr marL="1600200" indent="-228600" algn="r" defTabSz="1300163" rtl="1">
                  <a:defRPr>
                    <a:solidFill>
                      <a:schemeClr val="tx1"/>
                    </a:solidFill>
                    <a:latin typeface="Times New Roman" panose="02020603050405020304" pitchFamily="18" charset="0"/>
                    <a:cs typeface="Times New Roman" panose="02020603050405020304" pitchFamily="18" charset="0"/>
                  </a:defRPr>
                </a:lvl4pPr>
                <a:lvl5pPr marL="2057400" indent="-228600" algn="r" defTabSz="1300163" rtl="1">
                  <a:defRPr>
                    <a:solidFill>
                      <a:schemeClr val="tx1"/>
                    </a:solidFill>
                    <a:latin typeface="Times New Roman" panose="02020603050405020304" pitchFamily="18" charset="0"/>
                    <a:cs typeface="Times New Roman" panose="02020603050405020304" pitchFamily="18" charset="0"/>
                  </a:defRPr>
                </a:lvl5pPr>
                <a:lvl6pPr marL="25146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l" rtl="0" eaLnBrk="1" hangingPunct="1">
                  <a:defRPr/>
                </a:pPr>
                <a:endParaRPr lang="fa-IR" sz="3400" smtClean="0"/>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0019" tIns="65010" rIns="130019" bIns="65010"/>
              <a:lstStyle>
                <a:lvl1pPr algn="r" defTabSz="1300163" rtl="1">
                  <a:defRPr>
                    <a:solidFill>
                      <a:schemeClr val="tx1"/>
                    </a:solidFill>
                    <a:latin typeface="Times New Roman" panose="02020603050405020304" pitchFamily="18" charset="0"/>
                    <a:cs typeface="Times New Roman" panose="02020603050405020304" pitchFamily="18" charset="0"/>
                  </a:defRPr>
                </a:lvl1pPr>
                <a:lvl2pPr marL="742950" indent="-285750" algn="r" defTabSz="1300163" rtl="1">
                  <a:defRPr>
                    <a:solidFill>
                      <a:schemeClr val="tx1"/>
                    </a:solidFill>
                    <a:latin typeface="Times New Roman" panose="02020603050405020304" pitchFamily="18" charset="0"/>
                    <a:cs typeface="Times New Roman" panose="02020603050405020304" pitchFamily="18" charset="0"/>
                  </a:defRPr>
                </a:lvl2pPr>
                <a:lvl3pPr marL="1143000" indent="-228600" algn="r" defTabSz="1300163" rtl="1">
                  <a:defRPr>
                    <a:solidFill>
                      <a:schemeClr val="tx1"/>
                    </a:solidFill>
                    <a:latin typeface="Times New Roman" panose="02020603050405020304" pitchFamily="18" charset="0"/>
                    <a:cs typeface="Times New Roman" panose="02020603050405020304" pitchFamily="18" charset="0"/>
                  </a:defRPr>
                </a:lvl3pPr>
                <a:lvl4pPr marL="1600200" indent="-228600" algn="r" defTabSz="1300163" rtl="1">
                  <a:defRPr>
                    <a:solidFill>
                      <a:schemeClr val="tx1"/>
                    </a:solidFill>
                    <a:latin typeface="Times New Roman" panose="02020603050405020304" pitchFamily="18" charset="0"/>
                    <a:cs typeface="Times New Roman" panose="02020603050405020304" pitchFamily="18" charset="0"/>
                  </a:defRPr>
                </a:lvl4pPr>
                <a:lvl5pPr marL="2057400" indent="-228600" algn="r" defTabSz="1300163" rtl="1">
                  <a:defRPr>
                    <a:solidFill>
                      <a:schemeClr val="tx1"/>
                    </a:solidFill>
                    <a:latin typeface="Times New Roman" panose="02020603050405020304" pitchFamily="18" charset="0"/>
                    <a:cs typeface="Times New Roman" panose="02020603050405020304" pitchFamily="18" charset="0"/>
                  </a:defRPr>
                </a:lvl5pPr>
                <a:lvl6pPr marL="25146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l" rtl="0" eaLnBrk="1" hangingPunct="1">
                  <a:defRPr/>
                </a:pPr>
                <a:endParaRPr lang="fa-IR" sz="3400" smtClean="0"/>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0019" tIns="65010" rIns="130019" bIns="65010"/>
              <a:lstStyle>
                <a:lvl1pPr algn="r" defTabSz="1300163" rtl="1">
                  <a:defRPr>
                    <a:solidFill>
                      <a:schemeClr val="tx1"/>
                    </a:solidFill>
                    <a:latin typeface="Times New Roman" panose="02020603050405020304" pitchFamily="18" charset="0"/>
                    <a:cs typeface="Times New Roman" panose="02020603050405020304" pitchFamily="18" charset="0"/>
                  </a:defRPr>
                </a:lvl1pPr>
                <a:lvl2pPr marL="742950" indent="-285750" algn="r" defTabSz="1300163" rtl="1">
                  <a:defRPr>
                    <a:solidFill>
                      <a:schemeClr val="tx1"/>
                    </a:solidFill>
                    <a:latin typeface="Times New Roman" panose="02020603050405020304" pitchFamily="18" charset="0"/>
                    <a:cs typeface="Times New Roman" panose="02020603050405020304" pitchFamily="18" charset="0"/>
                  </a:defRPr>
                </a:lvl2pPr>
                <a:lvl3pPr marL="1143000" indent="-228600" algn="r" defTabSz="1300163" rtl="1">
                  <a:defRPr>
                    <a:solidFill>
                      <a:schemeClr val="tx1"/>
                    </a:solidFill>
                    <a:latin typeface="Times New Roman" panose="02020603050405020304" pitchFamily="18" charset="0"/>
                    <a:cs typeface="Times New Roman" panose="02020603050405020304" pitchFamily="18" charset="0"/>
                  </a:defRPr>
                </a:lvl3pPr>
                <a:lvl4pPr marL="1600200" indent="-228600" algn="r" defTabSz="1300163" rtl="1">
                  <a:defRPr>
                    <a:solidFill>
                      <a:schemeClr val="tx1"/>
                    </a:solidFill>
                    <a:latin typeface="Times New Roman" panose="02020603050405020304" pitchFamily="18" charset="0"/>
                    <a:cs typeface="Times New Roman" panose="02020603050405020304" pitchFamily="18" charset="0"/>
                  </a:defRPr>
                </a:lvl4pPr>
                <a:lvl5pPr marL="2057400" indent="-228600" algn="r" defTabSz="1300163" rtl="1">
                  <a:defRPr>
                    <a:solidFill>
                      <a:schemeClr val="tx1"/>
                    </a:solidFill>
                    <a:latin typeface="Times New Roman" panose="02020603050405020304" pitchFamily="18" charset="0"/>
                    <a:cs typeface="Times New Roman" panose="02020603050405020304" pitchFamily="18" charset="0"/>
                  </a:defRPr>
                </a:lvl5pPr>
                <a:lvl6pPr marL="25146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l" rtl="0" eaLnBrk="1" hangingPunct="1">
                  <a:defRPr/>
                </a:pPr>
                <a:endParaRPr lang="fa-IR" sz="3400" smtClean="0"/>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0019" tIns="65010" rIns="130019" bIns="65010"/>
              <a:lstStyle>
                <a:lvl1pPr algn="r" defTabSz="1300163" rtl="1">
                  <a:defRPr>
                    <a:solidFill>
                      <a:schemeClr val="tx1"/>
                    </a:solidFill>
                    <a:latin typeface="Times New Roman" panose="02020603050405020304" pitchFamily="18" charset="0"/>
                    <a:cs typeface="Times New Roman" panose="02020603050405020304" pitchFamily="18" charset="0"/>
                  </a:defRPr>
                </a:lvl1pPr>
                <a:lvl2pPr marL="742950" indent="-285750" algn="r" defTabSz="1300163" rtl="1">
                  <a:defRPr>
                    <a:solidFill>
                      <a:schemeClr val="tx1"/>
                    </a:solidFill>
                    <a:latin typeface="Times New Roman" panose="02020603050405020304" pitchFamily="18" charset="0"/>
                    <a:cs typeface="Times New Roman" panose="02020603050405020304" pitchFamily="18" charset="0"/>
                  </a:defRPr>
                </a:lvl2pPr>
                <a:lvl3pPr marL="1143000" indent="-228600" algn="r" defTabSz="1300163" rtl="1">
                  <a:defRPr>
                    <a:solidFill>
                      <a:schemeClr val="tx1"/>
                    </a:solidFill>
                    <a:latin typeface="Times New Roman" panose="02020603050405020304" pitchFamily="18" charset="0"/>
                    <a:cs typeface="Times New Roman" panose="02020603050405020304" pitchFamily="18" charset="0"/>
                  </a:defRPr>
                </a:lvl3pPr>
                <a:lvl4pPr marL="1600200" indent="-228600" algn="r" defTabSz="1300163" rtl="1">
                  <a:defRPr>
                    <a:solidFill>
                      <a:schemeClr val="tx1"/>
                    </a:solidFill>
                    <a:latin typeface="Times New Roman" panose="02020603050405020304" pitchFamily="18" charset="0"/>
                    <a:cs typeface="Times New Roman" panose="02020603050405020304" pitchFamily="18" charset="0"/>
                  </a:defRPr>
                </a:lvl4pPr>
                <a:lvl5pPr marL="2057400" indent="-228600" algn="r" defTabSz="1300163" rtl="1">
                  <a:defRPr>
                    <a:solidFill>
                      <a:schemeClr val="tx1"/>
                    </a:solidFill>
                    <a:latin typeface="Times New Roman" panose="02020603050405020304" pitchFamily="18" charset="0"/>
                    <a:cs typeface="Times New Roman" panose="02020603050405020304" pitchFamily="18" charset="0"/>
                  </a:defRPr>
                </a:lvl5pPr>
                <a:lvl6pPr marL="25146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l" rtl="0" eaLnBrk="1" hangingPunct="1">
                  <a:defRPr/>
                </a:pPr>
                <a:endParaRPr lang="fa-IR" sz="3400" smtClean="0"/>
              </a:p>
            </p:txBody>
          </p:sp>
        </p:grpSp>
      </p:grpSp>
      <p:sp>
        <p:nvSpPr>
          <p:cNvPr id="157715" name="Rectangle 19"/>
          <p:cNvSpPr>
            <a:spLocks noGrp="1" noChangeArrowheads="1"/>
          </p:cNvSpPr>
          <p:nvPr>
            <p:ph type="ctrTitle"/>
          </p:nvPr>
        </p:nvSpPr>
        <p:spPr>
          <a:xfrm>
            <a:off x="4225925" y="2600325"/>
            <a:ext cx="8561388" cy="3143250"/>
          </a:xfrm>
        </p:spPr>
        <p:txBody>
          <a:bodyPr/>
          <a:lstStyle>
            <a:lvl1pPr>
              <a:defRPr sz="7100">
                <a:solidFill>
                  <a:srgbClr val="FFFFFF"/>
                </a:solidFill>
              </a:defRPr>
            </a:lvl1pPr>
          </a:lstStyle>
          <a:p>
            <a:r>
              <a:rPr lang="en-US"/>
              <a:t>Click to edit Master title style</a:t>
            </a:r>
          </a:p>
        </p:txBody>
      </p:sp>
      <p:sp>
        <p:nvSpPr>
          <p:cNvPr id="157716" name="Rectangle 20"/>
          <p:cNvSpPr>
            <a:spLocks noGrp="1" noChangeArrowheads="1"/>
          </p:cNvSpPr>
          <p:nvPr>
            <p:ph type="subTitle" idx="1"/>
          </p:nvPr>
        </p:nvSpPr>
        <p:spPr>
          <a:xfrm>
            <a:off x="4225925" y="6069013"/>
            <a:ext cx="8561388" cy="2492375"/>
          </a:xfrm>
        </p:spPr>
        <p:txBody>
          <a:bodyPr/>
          <a:lstStyle>
            <a:lvl1pPr marL="0" indent="0">
              <a:buFont typeface="Wingdings" pitchFamily="2" charset="2"/>
              <a:buNone/>
              <a:defRPr sz="4800"/>
            </a:lvl1pPr>
          </a:lstStyle>
          <a:p>
            <a:r>
              <a:rPr lang="en-US"/>
              <a:t>Click to edit Master subtitle style</a:t>
            </a:r>
          </a:p>
        </p:txBody>
      </p:sp>
      <p:sp>
        <p:nvSpPr>
          <p:cNvPr id="18" name="Rectangle 16"/>
          <p:cNvSpPr>
            <a:spLocks noGrp="1" noChangeArrowheads="1"/>
          </p:cNvSpPr>
          <p:nvPr>
            <p:ph type="dt" sz="half" idx="10"/>
          </p:nvPr>
        </p:nvSpPr>
        <p:spPr>
          <a:xfrm>
            <a:off x="650875" y="8886825"/>
            <a:ext cx="3033713" cy="649288"/>
          </a:xfrm>
        </p:spPr>
        <p:txBody>
          <a:bodyPr/>
          <a:lstStyle>
            <a:lvl1pPr>
              <a:defRPr/>
            </a:lvl1pPr>
          </a:lstStyle>
          <a:p>
            <a:pPr>
              <a:defRPr/>
            </a:pPr>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939C6B32-0CD4-4303-B737-69FDCEF5B176}" type="slidenum">
              <a:rPr lang="ar-SA"/>
              <a:pPr>
                <a:defRPr/>
              </a:pPr>
              <a:t>‹#›</a:t>
            </a:fld>
            <a:endParaRPr lang="en-US"/>
          </a:p>
        </p:txBody>
      </p:sp>
    </p:spTree>
    <p:extLst>
      <p:ext uri="{BB962C8B-B14F-4D97-AF65-F5344CB8AC3E}">
        <p14:creationId xmlns:p14="http://schemas.microsoft.com/office/powerpoint/2010/main" val="3327693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5F12B84-BF2F-4751-A64A-AA11F89324DA}" type="slidenum">
              <a:rPr lang="ar-SA"/>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63900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650875"/>
            <a:ext cx="2925762" cy="7694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650875"/>
            <a:ext cx="8624888" cy="7694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FEB9552-D73E-4EA0-B70B-C34DF9C3D2DF}" type="slidenum">
              <a:rPr lang="ar-SA"/>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58055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0875" y="650875"/>
            <a:ext cx="11703050" cy="19494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0875" y="2817813"/>
            <a:ext cx="11703050" cy="5527675"/>
          </a:xfrm>
        </p:spPr>
        <p:txBody>
          <a:bodyPr lIns="130032" tIns="65017" rIns="130032" bIns="65017"/>
          <a:lstStyle/>
          <a:p>
            <a:pPr lvl="0"/>
            <a:endParaRPr lang="en-US"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571E16A-428D-4329-AA35-9BCF6EAD46F9}" type="slidenum">
              <a:rPr lang="ar-SA"/>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45181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75360" y="866987"/>
            <a:ext cx="11054080" cy="16256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975360" y="2817707"/>
            <a:ext cx="5418667" cy="58521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lipArt Placeholder 3"/>
          <p:cNvSpPr>
            <a:spLocks noGrp="1"/>
          </p:cNvSpPr>
          <p:nvPr>
            <p:ph type="clipArt" sz="half" idx="2"/>
          </p:nvPr>
        </p:nvSpPr>
        <p:spPr>
          <a:xfrm>
            <a:off x="6610773" y="2817707"/>
            <a:ext cx="5418667" cy="5852160"/>
          </a:xfrm>
        </p:spPr>
        <p:txBody>
          <a:bodyPr/>
          <a:lstStyle/>
          <a:p>
            <a:pPr lvl="0"/>
            <a:endParaRPr lang="fa-IR" noProof="0"/>
          </a:p>
        </p:txBody>
      </p:sp>
      <p:sp>
        <p:nvSpPr>
          <p:cNvPr id="5" name="Date Placeholder 4"/>
          <p:cNvSpPr>
            <a:spLocks noGrp="1"/>
          </p:cNvSpPr>
          <p:nvPr>
            <p:ph type="dt" sz="half" idx="10"/>
          </p:nvPr>
        </p:nvSpPr>
        <p:spPr>
          <a:xfrm>
            <a:off x="974725" y="8886825"/>
            <a:ext cx="2709863" cy="649288"/>
          </a:xfrm>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9320213" y="8886825"/>
            <a:ext cx="2709862" cy="649288"/>
          </a:xfrm>
        </p:spPr>
        <p:txBody>
          <a:bodyPr/>
          <a:lstStyle>
            <a:lvl1pPr>
              <a:defRPr/>
            </a:lvl1pPr>
          </a:lstStyle>
          <a:p>
            <a:pPr>
              <a:defRPr/>
            </a:pPr>
            <a:fld id="{B388E6F5-3B7B-46BD-8E73-91992351A02F}" type="slidenum">
              <a:rPr lang="ar-SA"/>
              <a:pPr>
                <a:defRPr/>
              </a:pPr>
              <a:t>‹#›</a:t>
            </a:fld>
            <a:endParaRPr lang="en-US"/>
          </a:p>
        </p:txBody>
      </p:sp>
    </p:spTree>
    <p:extLst>
      <p:ext uri="{BB962C8B-B14F-4D97-AF65-F5344CB8AC3E}">
        <p14:creationId xmlns:p14="http://schemas.microsoft.com/office/powerpoint/2010/main" val="4161533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D43D5F5-632C-4CCA-814E-6AB871E13F20}" type="slidenum">
              <a:rPr lang="ar-SA"/>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2239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AF01FC0-0875-4DA9-A23D-0DD218D288BC}" type="slidenum">
              <a:rPr lang="ar-SA"/>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67319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817813"/>
            <a:ext cx="5775325" cy="5527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817813"/>
            <a:ext cx="5775325" cy="5527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4FE1C39-79F4-402B-B474-C6AD61E2C678}" type="slidenum">
              <a:rPr lang="ar-SA"/>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44708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B61C6A01-80FE-46B0-83D4-70ED4EC82D97}" type="slidenum">
              <a:rPr lang="ar-SA"/>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03216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884FA25E-73C2-421A-983A-5A85A9CF70FF}" type="slidenum">
              <a:rPr lang="ar-SA"/>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78456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D0CE5FF6-56E3-4663-9C6A-DE9D2371CC9E}" type="slidenum">
              <a:rPr lang="ar-SA"/>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38364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CDB3C96-6A08-49C2-A2DB-38ECDC5F8F07}" type="slidenum">
              <a:rPr lang="ar-SA"/>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15843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lIns="130046" tIns="65023" rIns="130046" bIns="65023"/>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9C52869-DB70-4C7F-8A1E-042EE13EE6FC}" type="slidenum">
              <a:rPr lang="ar-SA"/>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39990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ftr" sz="quarter" idx="3"/>
          </p:nvPr>
        </p:nvSpPr>
        <p:spPr bwMode="auto">
          <a:xfrm>
            <a:off x="4443413" y="8886825"/>
            <a:ext cx="4117975" cy="649288"/>
          </a:xfrm>
          <a:prstGeom prst="rect">
            <a:avLst/>
          </a:prstGeom>
          <a:noFill/>
          <a:ln w="9525">
            <a:noFill/>
            <a:miter lim="800000"/>
            <a:headEnd/>
            <a:tailEnd/>
          </a:ln>
        </p:spPr>
        <p:txBody>
          <a:bodyPr vert="horz" wrap="square" lIns="130019" tIns="65010" rIns="130019" bIns="65010" numCol="1" anchor="b" anchorCtr="0" compatLnSpc="1">
            <a:prstTxWarp prst="textNoShape">
              <a:avLst/>
            </a:prstTxWarp>
          </a:bodyPr>
          <a:lstStyle>
            <a:lvl1pPr algn="ctr" rtl="0" eaLnBrk="1" hangingPunct="1">
              <a:defRPr sz="1700">
                <a:latin typeface="Arial" charset="0"/>
                <a:cs typeface="Arial" charset="0"/>
              </a:defRPr>
            </a:lvl1pPr>
          </a:lstStyle>
          <a:p>
            <a:pPr>
              <a:defRPr/>
            </a:pPr>
            <a:endParaRPr lang="en-US"/>
          </a:p>
        </p:txBody>
      </p:sp>
      <p:sp>
        <p:nvSpPr>
          <p:cNvPr id="156675" name="Rectangle 3"/>
          <p:cNvSpPr>
            <a:spLocks noGrp="1" noChangeArrowheads="1"/>
          </p:cNvSpPr>
          <p:nvPr>
            <p:ph type="sldNum" sz="quarter" idx="4"/>
          </p:nvPr>
        </p:nvSpPr>
        <p:spPr bwMode="auto">
          <a:xfrm>
            <a:off x="9320213" y="8886825"/>
            <a:ext cx="3033712" cy="649288"/>
          </a:xfrm>
          <a:prstGeom prst="rect">
            <a:avLst/>
          </a:prstGeom>
          <a:noFill/>
          <a:ln w="9525">
            <a:noFill/>
            <a:miter lim="800000"/>
            <a:headEnd/>
            <a:tailEnd/>
          </a:ln>
        </p:spPr>
        <p:txBody>
          <a:bodyPr vert="horz" wrap="square" lIns="130019" tIns="65010" rIns="130019" bIns="65010" numCol="1" anchor="b" anchorCtr="0" compatLnSpc="1">
            <a:prstTxWarp prst="textNoShape">
              <a:avLst/>
            </a:prstTxWarp>
          </a:bodyPr>
          <a:lstStyle>
            <a:lvl1pPr algn="r" rtl="0" eaLnBrk="1" hangingPunct="1">
              <a:defRPr sz="1700">
                <a:latin typeface="Arial Black" panose="020B0A04020102020204" pitchFamily="34" charset="0"/>
                <a:cs typeface="Arial" panose="020B0604020202020204" pitchFamily="34" charset="0"/>
              </a:defRPr>
            </a:lvl1pPr>
          </a:lstStyle>
          <a:p>
            <a:pPr>
              <a:defRPr/>
            </a:pPr>
            <a:fld id="{07060EAA-3DF7-48AC-AA4B-55C6DF3F0863}" type="slidenum">
              <a:rPr lang="ar-SA"/>
              <a:pPr>
                <a:defRPr/>
              </a:pPr>
              <a:t>‹#›</a:t>
            </a:fld>
            <a:endParaRPr lang="en-US"/>
          </a:p>
        </p:txBody>
      </p:sp>
      <p:grpSp>
        <p:nvGrpSpPr>
          <p:cNvPr id="1028" name="Group 4"/>
          <p:cNvGrpSpPr>
            <a:grpSpLocks/>
          </p:cNvGrpSpPr>
          <p:nvPr/>
        </p:nvGrpSpPr>
        <p:grpSpPr bwMode="auto">
          <a:xfrm>
            <a:off x="0" y="0"/>
            <a:ext cx="13004800" cy="776288"/>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30019" tIns="65010" rIns="130019" bIns="65010" anchor="ctr"/>
            <a:lstStyle>
              <a:lvl1pPr algn="r" defTabSz="1300163" rtl="1">
                <a:defRPr>
                  <a:solidFill>
                    <a:schemeClr val="tx1"/>
                  </a:solidFill>
                  <a:latin typeface="Times New Roman" panose="02020603050405020304" pitchFamily="18" charset="0"/>
                  <a:cs typeface="Times New Roman" panose="02020603050405020304" pitchFamily="18" charset="0"/>
                </a:defRPr>
              </a:lvl1pPr>
              <a:lvl2pPr marL="742950" indent="-285750" algn="r" defTabSz="1300163" rtl="1">
                <a:defRPr>
                  <a:solidFill>
                    <a:schemeClr val="tx1"/>
                  </a:solidFill>
                  <a:latin typeface="Times New Roman" panose="02020603050405020304" pitchFamily="18" charset="0"/>
                  <a:cs typeface="Times New Roman" panose="02020603050405020304" pitchFamily="18" charset="0"/>
                </a:defRPr>
              </a:lvl2pPr>
              <a:lvl3pPr marL="1143000" indent="-228600" algn="r" defTabSz="1300163" rtl="1">
                <a:defRPr>
                  <a:solidFill>
                    <a:schemeClr val="tx1"/>
                  </a:solidFill>
                  <a:latin typeface="Times New Roman" panose="02020603050405020304" pitchFamily="18" charset="0"/>
                  <a:cs typeface="Times New Roman" panose="02020603050405020304" pitchFamily="18" charset="0"/>
                </a:defRPr>
              </a:lvl3pPr>
              <a:lvl4pPr marL="1600200" indent="-228600" algn="r" defTabSz="1300163" rtl="1">
                <a:defRPr>
                  <a:solidFill>
                    <a:schemeClr val="tx1"/>
                  </a:solidFill>
                  <a:latin typeface="Times New Roman" panose="02020603050405020304" pitchFamily="18" charset="0"/>
                  <a:cs typeface="Times New Roman" panose="02020603050405020304" pitchFamily="18" charset="0"/>
                </a:defRPr>
              </a:lvl4pPr>
              <a:lvl5pPr marL="2057400" indent="-228600" algn="r" defTabSz="1300163" rtl="1">
                <a:defRPr>
                  <a:solidFill>
                    <a:schemeClr val="tx1"/>
                  </a:solidFill>
                  <a:latin typeface="Times New Roman" panose="02020603050405020304" pitchFamily="18" charset="0"/>
                  <a:cs typeface="Times New Roman" panose="02020603050405020304" pitchFamily="18" charset="0"/>
                </a:defRPr>
              </a:lvl5pPr>
              <a:lvl6pPr marL="25146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rtl="0" eaLnBrk="1" hangingPunct="1">
                <a:defRPr/>
              </a:pPr>
              <a:endParaRPr lang="fa-IR" sz="3400" smtClean="0"/>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130019" tIns="65010" rIns="130019" bIns="65010"/>
            <a:lstStyle>
              <a:lvl1pPr algn="r" defTabSz="1300163" rtl="1">
                <a:defRPr>
                  <a:solidFill>
                    <a:schemeClr val="tx1"/>
                  </a:solidFill>
                  <a:latin typeface="Times New Roman" panose="02020603050405020304" pitchFamily="18" charset="0"/>
                  <a:cs typeface="Times New Roman" panose="02020603050405020304" pitchFamily="18" charset="0"/>
                </a:defRPr>
              </a:lvl1pPr>
              <a:lvl2pPr marL="742950" indent="-285750" algn="r" defTabSz="1300163" rtl="1">
                <a:defRPr>
                  <a:solidFill>
                    <a:schemeClr val="tx1"/>
                  </a:solidFill>
                  <a:latin typeface="Times New Roman" panose="02020603050405020304" pitchFamily="18" charset="0"/>
                  <a:cs typeface="Times New Roman" panose="02020603050405020304" pitchFamily="18" charset="0"/>
                </a:defRPr>
              </a:lvl2pPr>
              <a:lvl3pPr marL="1143000" indent="-228600" algn="r" defTabSz="1300163" rtl="1">
                <a:defRPr>
                  <a:solidFill>
                    <a:schemeClr val="tx1"/>
                  </a:solidFill>
                  <a:latin typeface="Times New Roman" panose="02020603050405020304" pitchFamily="18" charset="0"/>
                  <a:cs typeface="Times New Roman" panose="02020603050405020304" pitchFamily="18" charset="0"/>
                </a:defRPr>
              </a:lvl3pPr>
              <a:lvl4pPr marL="1600200" indent="-228600" algn="r" defTabSz="1300163" rtl="1">
                <a:defRPr>
                  <a:solidFill>
                    <a:schemeClr val="tx1"/>
                  </a:solidFill>
                  <a:latin typeface="Times New Roman" panose="02020603050405020304" pitchFamily="18" charset="0"/>
                  <a:cs typeface="Times New Roman" panose="02020603050405020304" pitchFamily="18" charset="0"/>
                </a:defRPr>
              </a:lvl4pPr>
              <a:lvl5pPr marL="2057400" indent="-228600" algn="r" defTabSz="1300163" rtl="1">
                <a:defRPr>
                  <a:solidFill>
                    <a:schemeClr val="tx1"/>
                  </a:solidFill>
                  <a:latin typeface="Times New Roman" panose="02020603050405020304" pitchFamily="18" charset="0"/>
                  <a:cs typeface="Times New Roman" panose="02020603050405020304" pitchFamily="18" charset="0"/>
                </a:defRPr>
              </a:lvl5pPr>
              <a:lvl6pPr marL="25146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l" rtl="0" eaLnBrk="1" hangingPunct="1">
                <a:defRPr/>
              </a:pPr>
              <a:endParaRPr lang="fa-IR" sz="3400" smtClean="0"/>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0019" tIns="65010" rIns="130019" bIns="65010"/>
            <a:lstStyle>
              <a:lvl1pPr algn="r" defTabSz="1300163" rtl="1">
                <a:defRPr>
                  <a:solidFill>
                    <a:schemeClr val="tx1"/>
                  </a:solidFill>
                  <a:latin typeface="Times New Roman" panose="02020603050405020304" pitchFamily="18" charset="0"/>
                  <a:cs typeface="Times New Roman" panose="02020603050405020304" pitchFamily="18" charset="0"/>
                </a:defRPr>
              </a:lvl1pPr>
              <a:lvl2pPr marL="742950" indent="-285750" algn="r" defTabSz="1300163" rtl="1">
                <a:defRPr>
                  <a:solidFill>
                    <a:schemeClr val="tx1"/>
                  </a:solidFill>
                  <a:latin typeface="Times New Roman" panose="02020603050405020304" pitchFamily="18" charset="0"/>
                  <a:cs typeface="Times New Roman" panose="02020603050405020304" pitchFamily="18" charset="0"/>
                </a:defRPr>
              </a:lvl2pPr>
              <a:lvl3pPr marL="1143000" indent="-228600" algn="r" defTabSz="1300163" rtl="1">
                <a:defRPr>
                  <a:solidFill>
                    <a:schemeClr val="tx1"/>
                  </a:solidFill>
                  <a:latin typeface="Times New Roman" panose="02020603050405020304" pitchFamily="18" charset="0"/>
                  <a:cs typeface="Times New Roman" panose="02020603050405020304" pitchFamily="18" charset="0"/>
                </a:defRPr>
              </a:lvl3pPr>
              <a:lvl4pPr marL="1600200" indent="-228600" algn="r" defTabSz="1300163" rtl="1">
                <a:defRPr>
                  <a:solidFill>
                    <a:schemeClr val="tx1"/>
                  </a:solidFill>
                  <a:latin typeface="Times New Roman" panose="02020603050405020304" pitchFamily="18" charset="0"/>
                  <a:cs typeface="Times New Roman" panose="02020603050405020304" pitchFamily="18" charset="0"/>
                </a:defRPr>
              </a:lvl4pPr>
              <a:lvl5pPr marL="2057400" indent="-228600" algn="r" defTabSz="1300163" rtl="1">
                <a:defRPr>
                  <a:solidFill>
                    <a:schemeClr val="tx1"/>
                  </a:solidFill>
                  <a:latin typeface="Times New Roman" panose="02020603050405020304" pitchFamily="18" charset="0"/>
                  <a:cs typeface="Times New Roman" panose="02020603050405020304" pitchFamily="18" charset="0"/>
                </a:defRPr>
              </a:lvl5pPr>
              <a:lvl6pPr marL="25146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l" rtl="0" eaLnBrk="1" hangingPunct="1">
                <a:defRPr/>
              </a:pPr>
              <a:endParaRPr lang="fa-IR" sz="2600" smtClean="0">
                <a:solidFill>
                  <a:schemeClr val="hlink"/>
                </a:solidFill>
                <a:latin typeface="Arial" panose="020B0604020202020204" pitchFamily="34" charset="0"/>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0019" tIns="65010" rIns="130019" bIns="65010"/>
            <a:lstStyle>
              <a:lvl1pPr algn="r" defTabSz="1300163" rtl="1">
                <a:defRPr>
                  <a:solidFill>
                    <a:schemeClr val="tx1"/>
                  </a:solidFill>
                  <a:latin typeface="Times New Roman" panose="02020603050405020304" pitchFamily="18" charset="0"/>
                  <a:cs typeface="Times New Roman" panose="02020603050405020304" pitchFamily="18" charset="0"/>
                </a:defRPr>
              </a:lvl1pPr>
              <a:lvl2pPr marL="742950" indent="-285750" algn="r" defTabSz="1300163" rtl="1">
                <a:defRPr>
                  <a:solidFill>
                    <a:schemeClr val="tx1"/>
                  </a:solidFill>
                  <a:latin typeface="Times New Roman" panose="02020603050405020304" pitchFamily="18" charset="0"/>
                  <a:cs typeface="Times New Roman" panose="02020603050405020304" pitchFamily="18" charset="0"/>
                </a:defRPr>
              </a:lvl2pPr>
              <a:lvl3pPr marL="1143000" indent="-228600" algn="r" defTabSz="1300163" rtl="1">
                <a:defRPr>
                  <a:solidFill>
                    <a:schemeClr val="tx1"/>
                  </a:solidFill>
                  <a:latin typeface="Times New Roman" panose="02020603050405020304" pitchFamily="18" charset="0"/>
                  <a:cs typeface="Times New Roman" panose="02020603050405020304" pitchFamily="18" charset="0"/>
                </a:defRPr>
              </a:lvl3pPr>
              <a:lvl4pPr marL="1600200" indent="-228600" algn="r" defTabSz="1300163" rtl="1">
                <a:defRPr>
                  <a:solidFill>
                    <a:schemeClr val="tx1"/>
                  </a:solidFill>
                  <a:latin typeface="Times New Roman" panose="02020603050405020304" pitchFamily="18" charset="0"/>
                  <a:cs typeface="Times New Roman" panose="02020603050405020304" pitchFamily="18" charset="0"/>
                </a:defRPr>
              </a:lvl4pPr>
              <a:lvl5pPr marL="2057400" indent="-228600" algn="r" defTabSz="1300163" rtl="1">
                <a:defRPr>
                  <a:solidFill>
                    <a:schemeClr val="tx1"/>
                  </a:solidFill>
                  <a:latin typeface="Times New Roman" panose="02020603050405020304" pitchFamily="18" charset="0"/>
                  <a:cs typeface="Times New Roman" panose="02020603050405020304" pitchFamily="18" charset="0"/>
                </a:defRPr>
              </a:lvl5pPr>
              <a:lvl6pPr marL="25146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l" rtl="0" eaLnBrk="1" hangingPunct="1">
                <a:defRPr/>
              </a:pPr>
              <a:endParaRPr lang="fa-IR" sz="2600" smtClean="0">
                <a:solidFill>
                  <a:schemeClr val="hlink"/>
                </a:solidFill>
                <a:latin typeface="Arial" panose="020B0604020202020204" pitchFamily="34" charset="0"/>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0019" tIns="65010" rIns="130019" bIns="65010"/>
            <a:lstStyle>
              <a:lvl1pPr algn="r" defTabSz="1300163" rtl="1">
                <a:defRPr>
                  <a:solidFill>
                    <a:schemeClr val="tx1"/>
                  </a:solidFill>
                  <a:latin typeface="Times New Roman" panose="02020603050405020304" pitchFamily="18" charset="0"/>
                  <a:cs typeface="Times New Roman" panose="02020603050405020304" pitchFamily="18" charset="0"/>
                </a:defRPr>
              </a:lvl1pPr>
              <a:lvl2pPr marL="742950" indent="-285750" algn="r" defTabSz="1300163" rtl="1">
                <a:defRPr>
                  <a:solidFill>
                    <a:schemeClr val="tx1"/>
                  </a:solidFill>
                  <a:latin typeface="Times New Roman" panose="02020603050405020304" pitchFamily="18" charset="0"/>
                  <a:cs typeface="Times New Roman" panose="02020603050405020304" pitchFamily="18" charset="0"/>
                </a:defRPr>
              </a:lvl2pPr>
              <a:lvl3pPr marL="1143000" indent="-228600" algn="r" defTabSz="1300163" rtl="1">
                <a:defRPr>
                  <a:solidFill>
                    <a:schemeClr val="tx1"/>
                  </a:solidFill>
                  <a:latin typeface="Times New Roman" panose="02020603050405020304" pitchFamily="18" charset="0"/>
                  <a:cs typeface="Times New Roman" panose="02020603050405020304" pitchFamily="18" charset="0"/>
                </a:defRPr>
              </a:lvl3pPr>
              <a:lvl4pPr marL="1600200" indent="-228600" algn="r" defTabSz="1300163" rtl="1">
                <a:defRPr>
                  <a:solidFill>
                    <a:schemeClr val="tx1"/>
                  </a:solidFill>
                  <a:latin typeface="Times New Roman" panose="02020603050405020304" pitchFamily="18" charset="0"/>
                  <a:cs typeface="Times New Roman" panose="02020603050405020304" pitchFamily="18" charset="0"/>
                </a:defRPr>
              </a:lvl4pPr>
              <a:lvl5pPr marL="2057400" indent="-228600" algn="r" defTabSz="1300163" rtl="1">
                <a:defRPr>
                  <a:solidFill>
                    <a:schemeClr val="tx1"/>
                  </a:solidFill>
                  <a:latin typeface="Times New Roman" panose="02020603050405020304" pitchFamily="18" charset="0"/>
                  <a:cs typeface="Times New Roman" panose="02020603050405020304" pitchFamily="18" charset="0"/>
                </a:defRPr>
              </a:lvl5pPr>
              <a:lvl6pPr marL="25146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l" rtl="0" eaLnBrk="1" hangingPunct="1">
                <a:defRPr/>
              </a:pPr>
              <a:endParaRPr lang="fa-IR" sz="2600" smtClean="0">
                <a:solidFill>
                  <a:schemeClr val="accent2"/>
                </a:solidFill>
                <a:latin typeface="Arial" panose="020B0604020202020204" pitchFamily="34" charset="0"/>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0019" tIns="65010" rIns="130019" bIns="65010"/>
            <a:lstStyle>
              <a:lvl1pPr algn="r" defTabSz="1300163" rtl="1">
                <a:defRPr>
                  <a:solidFill>
                    <a:schemeClr val="tx1"/>
                  </a:solidFill>
                  <a:latin typeface="Times New Roman" panose="02020603050405020304" pitchFamily="18" charset="0"/>
                  <a:cs typeface="Times New Roman" panose="02020603050405020304" pitchFamily="18" charset="0"/>
                </a:defRPr>
              </a:lvl1pPr>
              <a:lvl2pPr marL="742950" indent="-285750" algn="r" defTabSz="1300163" rtl="1">
                <a:defRPr>
                  <a:solidFill>
                    <a:schemeClr val="tx1"/>
                  </a:solidFill>
                  <a:latin typeface="Times New Roman" panose="02020603050405020304" pitchFamily="18" charset="0"/>
                  <a:cs typeface="Times New Roman" panose="02020603050405020304" pitchFamily="18" charset="0"/>
                </a:defRPr>
              </a:lvl2pPr>
              <a:lvl3pPr marL="1143000" indent="-228600" algn="r" defTabSz="1300163" rtl="1">
                <a:defRPr>
                  <a:solidFill>
                    <a:schemeClr val="tx1"/>
                  </a:solidFill>
                  <a:latin typeface="Times New Roman" panose="02020603050405020304" pitchFamily="18" charset="0"/>
                  <a:cs typeface="Times New Roman" panose="02020603050405020304" pitchFamily="18" charset="0"/>
                </a:defRPr>
              </a:lvl3pPr>
              <a:lvl4pPr marL="1600200" indent="-228600" algn="r" defTabSz="1300163" rtl="1">
                <a:defRPr>
                  <a:solidFill>
                    <a:schemeClr val="tx1"/>
                  </a:solidFill>
                  <a:latin typeface="Times New Roman" panose="02020603050405020304" pitchFamily="18" charset="0"/>
                  <a:cs typeface="Times New Roman" panose="02020603050405020304" pitchFamily="18" charset="0"/>
                </a:defRPr>
              </a:lvl4pPr>
              <a:lvl5pPr marL="2057400" indent="-228600" algn="r" defTabSz="1300163" rtl="1">
                <a:defRPr>
                  <a:solidFill>
                    <a:schemeClr val="tx1"/>
                  </a:solidFill>
                  <a:latin typeface="Times New Roman" panose="02020603050405020304" pitchFamily="18" charset="0"/>
                  <a:cs typeface="Times New Roman" panose="02020603050405020304" pitchFamily="18" charset="0"/>
                </a:defRPr>
              </a:lvl5pPr>
              <a:lvl6pPr marL="25146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l" rtl="0" eaLnBrk="1" hangingPunct="1">
                <a:defRPr/>
              </a:pPr>
              <a:endParaRPr lang="fa-IR" sz="2600" smtClean="0">
                <a:solidFill>
                  <a:schemeClr val="hlink"/>
                </a:solidFill>
                <a:latin typeface="Arial" panose="020B0604020202020204" pitchFamily="34" charset="0"/>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0019" tIns="65010" rIns="130019" bIns="65010"/>
            <a:lstStyle>
              <a:lvl1pPr algn="r" defTabSz="1300163" rtl="1">
                <a:defRPr>
                  <a:solidFill>
                    <a:schemeClr val="tx1"/>
                  </a:solidFill>
                  <a:latin typeface="Times New Roman" panose="02020603050405020304" pitchFamily="18" charset="0"/>
                  <a:cs typeface="Times New Roman" panose="02020603050405020304" pitchFamily="18" charset="0"/>
                </a:defRPr>
              </a:lvl1pPr>
              <a:lvl2pPr marL="742950" indent="-285750" algn="r" defTabSz="1300163" rtl="1">
                <a:defRPr>
                  <a:solidFill>
                    <a:schemeClr val="tx1"/>
                  </a:solidFill>
                  <a:latin typeface="Times New Roman" panose="02020603050405020304" pitchFamily="18" charset="0"/>
                  <a:cs typeface="Times New Roman" panose="02020603050405020304" pitchFamily="18" charset="0"/>
                </a:defRPr>
              </a:lvl2pPr>
              <a:lvl3pPr marL="1143000" indent="-228600" algn="r" defTabSz="1300163" rtl="1">
                <a:defRPr>
                  <a:solidFill>
                    <a:schemeClr val="tx1"/>
                  </a:solidFill>
                  <a:latin typeface="Times New Roman" panose="02020603050405020304" pitchFamily="18" charset="0"/>
                  <a:cs typeface="Times New Roman" panose="02020603050405020304" pitchFamily="18" charset="0"/>
                </a:defRPr>
              </a:lvl3pPr>
              <a:lvl4pPr marL="1600200" indent="-228600" algn="r" defTabSz="1300163" rtl="1">
                <a:defRPr>
                  <a:solidFill>
                    <a:schemeClr val="tx1"/>
                  </a:solidFill>
                  <a:latin typeface="Times New Roman" panose="02020603050405020304" pitchFamily="18" charset="0"/>
                  <a:cs typeface="Times New Roman" panose="02020603050405020304" pitchFamily="18" charset="0"/>
                </a:defRPr>
              </a:lvl4pPr>
              <a:lvl5pPr marL="2057400" indent="-228600" algn="r" defTabSz="1300163" rtl="1">
                <a:defRPr>
                  <a:solidFill>
                    <a:schemeClr val="tx1"/>
                  </a:solidFill>
                  <a:latin typeface="Times New Roman" panose="02020603050405020304" pitchFamily="18" charset="0"/>
                  <a:cs typeface="Times New Roman" panose="02020603050405020304" pitchFamily="18" charset="0"/>
                </a:defRPr>
              </a:lvl5pPr>
              <a:lvl6pPr marL="25146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l" rtl="0" eaLnBrk="1" hangingPunct="1">
                <a:defRPr/>
              </a:pPr>
              <a:endParaRPr lang="fa-IR" sz="3400" smtClean="0"/>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0019" tIns="65010" rIns="130019" bIns="65010"/>
            <a:lstStyle>
              <a:lvl1pPr algn="r" defTabSz="1300163" rtl="1">
                <a:defRPr>
                  <a:solidFill>
                    <a:schemeClr val="tx1"/>
                  </a:solidFill>
                  <a:latin typeface="Times New Roman" panose="02020603050405020304" pitchFamily="18" charset="0"/>
                  <a:cs typeface="Times New Roman" panose="02020603050405020304" pitchFamily="18" charset="0"/>
                </a:defRPr>
              </a:lvl1pPr>
              <a:lvl2pPr marL="742950" indent="-285750" algn="r" defTabSz="1300163" rtl="1">
                <a:defRPr>
                  <a:solidFill>
                    <a:schemeClr val="tx1"/>
                  </a:solidFill>
                  <a:latin typeface="Times New Roman" panose="02020603050405020304" pitchFamily="18" charset="0"/>
                  <a:cs typeface="Times New Roman" panose="02020603050405020304" pitchFamily="18" charset="0"/>
                </a:defRPr>
              </a:lvl2pPr>
              <a:lvl3pPr marL="1143000" indent="-228600" algn="r" defTabSz="1300163" rtl="1">
                <a:defRPr>
                  <a:solidFill>
                    <a:schemeClr val="tx1"/>
                  </a:solidFill>
                  <a:latin typeface="Times New Roman" panose="02020603050405020304" pitchFamily="18" charset="0"/>
                  <a:cs typeface="Times New Roman" panose="02020603050405020304" pitchFamily="18" charset="0"/>
                </a:defRPr>
              </a:lvl3pPr>
              <a:lvl4pPr marL="1600200" indent="-228600" algn="r" defTabSz="1300163" rtl="1">
                <a:defRPr>
                  <a:solidFill>
                    <a:schemeClr val="tx1"/>
                  </a:solidFill>
                  <a:latin typeface="Times New Roman" panose="02020603050405020304" pitchFamily="18" charset="0"/>
                  <a:cs typeface="Times New Roman" panose="02020603050405020304" pitchFamily="18" charset="0"/>
                </a:defRPr>
              </a:lvl4pPr>
              <a:lvl5pPr marL="2057400" indent="-228600" algn="r" defTabSz="1300163" rtl="1">
                <a:defRPr>
                  <a:solidFill>
                    <a:schemeClr val="tx1"/>
                  </a:solidFill>
                  <a:latin typeface="Times New Roman" panose="02020603050405020304" pitchFamily="18" charset="0"/>
                  <a:cs typeface="Times New Roman" panose="02020603050405020304" pitchFamily="18" charset="0"/>
                </a:defRPr>
              </a:lvl5pPr>
              <a:lvl6pPr marL="25146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l" rtl="0" eaLnBrk="1" hangingPunct="1">
                <a:defRPr/>
              </a:pPr>
              <a:endParaRPr lang="fa-IR" sz="2600" smtClean="0">
                <a:solidFill>
                  <a:schemeClr val="accent2"/>
                </a:solidFill>
                <a:latin typeface="Arial" panose="020B0604020202020204" pitchFamily="34" charset="0"/>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0019" tIns="65010" rIns="130019" bIns="65010"/>
            <a:lstStyle>
              <a:lvl1pPr algn="r" defTabSz="1300163" rtl="1">
                <a:defRPr>
                  <a:solidFill>
                    <a:schemeClr val="tx1"/>
                  </a:solidFill>
                  <a:latin typeface="Times New Roman" panose="02020603050405020304" pitchFamily="18" charset="0"/>
                  <a:cs typeface="Times New Roman" panose="02020603050405020304" pitchFamily="18" charset="0"/>
                </a:defRPr>
              </a:lvl1pPr>
              <a:lvl2pPr marL="742950" indent="-285750" algn="r" defTabSz="1300163" rtl="1">
                <a:defRPr>
                  <a:solidFill>
                    <a:schemeClr val="tx1"/>
                  </a:solidFill>
                  <a:latin typeface="Times New Roman" panose="02020603050405020304" pitchFamily="18" charset="0"/>
                  <a:cs typeface="Times New Roman" panose="02020603050405020304" pitchFamily="18" charset="0"/>
                </a:defRPr>
              </a:lvl2pPr>
              <a:lvl3pPr marL="1143000" indent="-228600" algn="r" defTabSz="1300163" rtl="1">
                <a:defRPr>
                  <a:solidFill>
                    <a:schemeClr val="tx1"/>
                  </a:solidFill>
                  <a:latin typeface="Times New Roman" panose="02020603050405020304" pitchFamily="18" charset="0"/>
                  <a:cs typeface="Times New Roman" panose="02020603050405020304" pitchFamily="18" charset="0"/>
                </a:defRPr>
              </a:lvl3pPr>
              <a:lvl4pPr marL="1600200" indent="-228600" algn="r" defTabSz="1300163" rtl="1">
                <a:defRPr>
                  <a:solidFill>
                    <a:schemeClr val="tx1"/>
                  </a:solidFill>
                  <a:latin typeface="Times New Roman" panose="02020603050405020304" pitchFamily="18" charset="0"/>
                  <a:cs typeface="Times New Roman" panose="02020603050405020304" pitchFamily="18" charset="0"/>
                </a:defRPr>
              </a:lvl4pPr>
              <a:lvl5pPr marL="2057400" indent="-228600" algn="r" defTabSz="1300163" rtl="1">
                <a:defRPr>
                  <a:solidFill>
                    <a:schemeClr val="tx1"/>
                  </a:solidFill>
                  <a:latin typeface="Times New Roman" panose="02020603050405020304" pitchFamily="18" charset="0"/>
                  <a:cs typeface="Times New Roman" panose="02020603050405020304" pitchFamily="18" charset="0"/>
                </a:defRPr>
              </a:lvl5pPr>
              <a:lvl6pPr marL="25146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1300163"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l" rtl="0" eaLnBrk="1" hangingPunct="1">
                <a:defRPr/>
              </a:pPr>
              <a:endParaRPr lang="fa-IR" sz="2600" smtClean="0">
                <a:solidFill>
                  <a:schemeClr val="accent2"/>
                </a:solidFill>
                <a:latin typeface="Arial" panose="020B0604020202020204" pitchFamily="34" charset="0"/>
              </a:endParaRPr>
            </a:p>
          </p:txBody>
        </p:sp>
      </p:grpSp>
      <p:sp>
        <p:nvSpPr>
          <p:cNvPr id="1029" name="Rectangle 14"/>
          <p:cNvSpPr>
            <a:spLocks noGrp="1" noChangeArrowheads="1"/>
          </p:cNvSpPr>
          <p:nvPr>
            <p:ph type="title"/>
          </p:nvPr>
        </p:nvSpPr>
        <p:spPr bwMode="auto">
          <a:xfrm>
            <a:off x="650875" y="650875"/>
            <a:ext cx="1170305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019" tIns="65010" rIns="130019" bIns="65010" numCol="1" anchor="ctr" anchorCtr="0" compatLnSpc="1">
            <a:prstTxWarp prst="textNoShape">
              <a:avLst/>
            </a:prstTxWarp>
          </a:bodyPr>
          <a:lstStyle/>
          <a:p>
            <a:pPr lvl="0"/>
            <a:r>
              <a:rPr lang="en-US" smtClean="0"/>
              <a:t>Click to edit Master title style</a:t>
            </a:r>
          </a:p>
        </p:txBody>
      </p:sp>
      <p:sp>
        <p:nvSpPr>
          <p:cNvPr id="1030" name="Rectangle 15"/>
          <p:cNvSpPr>
            <a:spLocks noGrp="1" noChangeArrowheads="1"/>
          </p:cNvSpPr>
          <p:nvPr>
            <p:ph type="body" idx="1"/>
          </p:nvPr>
        </p:nvSpPr>
        <p:spPr bwMode="auto">
          <a:xfrm>
            <a:off x="650875" y="2817813"/>
            <a:ext cx="11703050" cy="552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019" tIns="65010" rIns="130019" bIns="650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6688" name="Rectangle 16"/>
          <p:cNvSpPr>
            <a:spLocks noGrp="1" noChangeArrowheads="1"/>
          </p:cNvSpPr>
          <p:nvPr>
            <p:ph type="dt" sz="half" idx="2"/>
          </p:nvPr>
        </p:nvSpPr>
        <p:spPr bwMode="auto">
          <a:xfrm>
            <a:off x="650875" y="8882063"/>
            <a:ext cx="3033713" cy="677862"/>
          </a:xfrm>
          <a:prstGeom prst="rect">
            <a:avLst/>
          </a:prstGeom>
          <a:noFill/>
          <a:ln w="9525">
            <a:noFill/>
            <a:miter lim="800000"/>
            <a:headEnd/>
            <a:tailEnd/>
          </a:ln>
        </p:spPr>
        <p:txBody>
          <a:bodyPr vert="horz" wrap="square" lIns="130019" tIns="65010" rIns="130019" bIns="65010" numCol="1" anchor="b" anchorCtr="0" compatLnSpc="1">
            <a:prstTxWarp prst="textNoShape">
              <a:avLst/>
            </a:prstTxWarp>
          </a:bodyPr>
          <a:lstStyle>
            <a:lvl1pPr algn="l" rtl="0" eaLnBrk="1" hangingPunct="1">
              <a:defRPr sz="1700">
                <a:latin typeface="Arial" charset="0"/>
                <a:cs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265"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6" r:id="rId13"/>
  </p:sldLayoutIdLst>
  <p:timing>
    <p:tnLst>
      <p:par>
        <p:cTn id="1" dur="indefinite" restart="never" nodeType="tmRoot"/>
      </p:par>
    </p:tnLst>
  </p:timing>
  <p:txStyles>
    <p:titleStyle>
      <a:lvl1pPr algn="l" defTabSz="1300163" rtl="1" eaLnBrk="0" fontAlgn="base" hangingPunct="0">
        <a:spcBef>
          <a:spcPct val="0"/>
        </a:spcBef>
        <a:spcAft>
          <a:spcPct val="0"/>
        </a:spcAft>
        <a:defRPr sz="6300">
          <a:solidFill>
            <a:schemeClr val="tx1"/>
          </a:solidFill>
          <a:latin typeface="+mj-lt"/>
          <a:ea typeface="+mj-ea"/>
          <a:cs typeface="+mj-cs"/>
        </a:defRPr>
      </a:lvl1pPr>
      <a:lvl2pPr algn="l" defTabSz="1300163" rtl="1" eaLnBrk="0" fontAlgn="base" hangingPunct="0">
        <a:spcBef>
          <a:spcPct val="0"/>
        </a:spcBef>
        <a:spcAft>
          <a:spcPct val="0"/>
        </a:spcAft>
        <a:defRPr sz="6300">
          <a:solidFill>
            <a:schemeClr val="tx1"/>
          </a:solidFill>
          <a:latin typeface="Arial" charset="0"/>
          <a:cs typeface="Arial" charset="0"/>
        </a:defRPr>
      </a:lvl2pPr>
      <a:lvl3pPr algn="l" defTabSz="1300163" rtl="1" eaLnBrk="0" fontAlgn="base" hangingPunct="0">
        <a:spcBef>
          <a:spcPct val="0"/>
        </a:spcBef>
        <a:spcAft>
          <a:spcPct val="0"/>
        </a:spcAft>
        <a:defRPr sz="6300">
          <a:solidFill>
            <a:schemeClr val="tx1"/>
          </a:solidFill>
          <a:latin typeface="Arial" charset="0"/>
          <a:cs typeface="Arial" charset="0"/>
        </a:defRPr>
      </a:lvl3pPr>
      <a:lvl4pPr algn="l" defTabSz="1300163" rtl="1" eaLnBrk="0" fontAlgn="base" hangingPunct="0">
        <a:spcBef>
          <a:spcPct val="0"/>
        </a:spcBef>
        <a:spcAft>
          <a:spcPct val="0"/>
        </a:spcAft>
        <a:defRPr sz="6300">
          <a:solidFill>
            <a:schemeClr val="tx1"/>
          </a:solidFill>
          <a:latin typeface="Arial" charset="0"/>
          <a:cs typeface="Arial" charset="0"/>
        </a:defRPr>
      </a:lvl4pPr>
      <a:lvl5pPr algn="l" defTabSz="1300163" rtl="1" eaLnBrk="0" fontAlgn="base" hangingPunct="0">
        <a:spcBef>
          <a:spcPct val="0"/>
        </a:spcBef>
        <a:spcAft>
          <a:spcPct val="0"/>
        </a:spcAft>
        <a:defRPr sz="6300">
          <a:solidFill>
            <a:schemeClr val="tx1"/>
          </a:solidFill>
          <a:latin typeface="Arial" charset="0"/>
          <a:cs typeface="Arial" charset="0"/>
        </a:defRPr>
      </a:lvl5pPr>
      <a:lvl6pPr marL="457200" algn="l" defTabSz="1300163" rtl="1" fontAlgn="base">
        <a:spcBef>
          <a:spcPct val="0"/>
        </a:spcBef>
        <a:spcAft>
          <a:spcPct val="0"/>
        </a:spcAft>
        <a:defRPr sz="6300">
          <a:solidFill>
            <a:schemeClr val="tx1"/>
          </a:solidFill>
          <a:latin typeface="Arial" charset="0"/>
          <a:cs typeface="Arial" charset="0"/>
        </a:defRPr>
      </a:lvl6pPr>
      <a:lvl7pPr marL="914400" algn="l" defTabSz="1300163" rtl="1" fontAlgn="base">
        <a:spcBef>
          <a:spcPct val="0"/>
        </a:spcBef>
        <a:spcAft>
          <a:spcPct val="0"/>
        </a:spcAft>
        <a:defRPr sz="6300">
          <a:solidFill>
            <a:schemeClr val="tx1"/>
          </a:solidFill>
          <a:latin typeface="Arial" charset="0"/>
          <a:cs typeface="Arial" charset="0"/>
        </a:defRPr>
      </a:lvl7pPr>
      <a:lvl8pPr marL="1371600" algn="l" defTabSz="1300163" rtl="1" fontAlgn="base">
        <a:spcBef>
          <a:spcPct val="0"/>
        </a:spcBef>
        <a:spcAft>
          <a:spcPct val="0"/>
        </a:spcAft>
        <a:defRPr sz="6300">
          <a:solidFill>
            <a:schemeClr val="tx1"/>
          </a:solidFill>
          <a:latin typeface="Arial" charset="0"/>
          <a:cs typeface="Arial" charset="0"/>
        </a:defRPr>
      </a:lvl8pPr>
      <a:lvl9pPr marL="1828800" algn="l" defTabSz="1300163" rtl="1" fontAlgn="base">
        <a:spcBef>
          <a:spcPct val="0"/>
        </a:spcBef>
        <a:spcAft>
          <a:spcPct val="0"/>
        </a:spcAft>
        <a:defRPr sz="6300">
          <a:solidFill>
            <a:schemeClr val="tx1"/>
          </a:solidFill>
          <a:latin typeface="Arial" charset="0"/>
          <a:cs typeface="Arial" charset="0"/>
        </a:defRPr>
      </a:lvl9pPr>
    </p:titleStyle>
    <p:bodyStyle>
      <a:lvl1pPr marL="487363" indent="-487363" algn="r" defTabSz="1300163" rtl="1" eaLnBrk="0" fontAlgn="base" hangingPunct="0">
        <a:spcBef>
          <a:spcPct val="20000"/>
        </a:spcBef>
        <a:spcAft>
          <a:spcPct val="0"/>
        </a:spcAft>
        <a:buClr>
          <a:schemeClr val="bg2"/>
        </a:buClr>
        <a:buSzPct val="75000"/>
        <a:buFont typeface="Wingdings" panose="05000000000000000000" pitchFamily="2" charset="2"/>
        <a:buChar char="n"/>
        <a:defRPr sz="4600">
          <a:solidFill>
            <a:schemeClr val="tx1"/>
          </a:solidFill>
          <a:latin typeface="+mn-lt"/>
          <a:ea typeface="+mn-ea"/>
          <a:cs typeface="+mn-cs"/>
        </a:defRPr>
      </a:lvl1pPr>
      <a:lvl2pPr marL="1057275" indent="-406400" algn="r" defTabSz="1300163" rtl="1" eaLnBrk="0" fontAlgn="base" hangingPunct="0">
        <a:spcBef>
          <a:spcPct val="20000"/>
        </a:spcBef>
        <a:spcAft>
          <a:spcPct val="0"/>
        </a:spcAft>
        <a:buClr>
          <a:schemeClr val="accent2"/>
        </a:buClr>
        <a:buSzPct val="80000"/>
        <a:buFont typeface="Wingdings" panose="05000000000000000000" pitchFamily="2" charset="2"/>
        <a:buChar char="¨"/>
        <a:defRPr sz="4000">
          <a:solidFill>
            <a:schemeClr val="tx1"/>
          </a:solidFill>
          <a:latin typeface="+mn-lt"/>
          <a:cs typeface="+mn-cs"/>
        </a:defRPr>
      </a:lvl2pPr>
      <a:lvl3pPr marL="1625600" indent="-325438" algn="r" defTabSz="1300163" rtl="1" eaLnBrk="0" fontAlgn="base" hangingPunct="0">
        <a:spcBef>
          <a:spcPct val="20000"/>
        </a:spcBef>
        <a:spcAft>
          <a:spcPct val="0"/>
        </a:spcAft>
        <a:buClr>
          <a:schemeClr val="bg2"/>
        </a:buClr>
        <a:buSzPct val="65000"/>
        <a:buFont typeface="Wingdings" panose="05000000000000000000" pitchFamily="2" charset="2"/>
        <a:buChar char="n"/>
        <a:defRPr sz="3400">
          <a:solidFill>
            <a:schemeClr val="tx1"/>
          </a:solidFill>
          <a:latin typeface="+mn-lt"/>
          <a:cs typeface="+mn-cs"/>
        </a:defRPr>
      </a:lvl3pPr>
      <a:lvl4pPr marL="2276475" indent="-325438" algn="r" defTabSz="1300163" rtl="1" eaLnBrk="0" fontAlgn="base" hangingPunct="0">
        <a:spcBef>
          <a:spcPct val="20000"/>
        </a:spcBef>
        <a:spcAft>
          <a:spcPct val="0"/>
        </a:spcAft>
        <a:buClr>
          <a:schemeClr val="accent2"/>
        </a:buClr>
        <a:buSzPct val="70000"/>
        <a:buFont typeface="Wingdings" panose="05000000000000000000" pitchFamily="2" charset="2"/>
        <a:buChar char="¨"/>
        <a:defRPr sz="2800">
          <a:solidFill>
            <a:schemeClr val="tx1"/>
          </a:solidFill>
          <a:latin typeface="+mn-lt"/>
          <a:cs typeface="+mn-cs"/>
        </a:defRPr>
      </a:lvl4pPr>
      <a:lvl5pPr marL="2925763" indent="-325438" algn="r" defTabSz="1300163" rtl="1"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mn-lt"/>
          <a:cs typeface="+mn-cs"/>
        </a:defRPr>
      </a:lvl5pPr>
      <a:lvl6pPr marL="3382963" indent="-325438" algn="r" defTabSz="1300163" rtl="1" fontAlgn="base">
        <a:spcBef>
          <a:spcPct val="20000"/>
        </a:spcBef>
        <a:spcAft>
          <a:spcPct val="0"/>
        </a:spcAft>
        <a:buClr>
          <a:schemeClr val="bg2"/>
        </a:buClr>
        <a:buFont typeface="Wingdings" pitchFamily="2" charset="2"/>
        <a:buChar char="§"/>
        <a:defRPr sz="2800">
          <a:solidFill>
            <a:schemeClr val="tx1"/>
          </a:solidFill>
          <a:latin typeface="+mn-lt"/>
          <a:cs typeface="+mn-cs"/>
        </a:defRPr>
      </a:lvl6pPr>
      <a:lvl7pPr marL="3840163" indent="-325438" algn="r" defTabSz="1300163" rtl="1" fontAlgn="base">
        <a:spcBef>
          <a:spcPct val="20000"/>
        </a:spcBef>
        <a:spcAft>
          <a:spcPct val="0"/>
        </a:spcAft>
        <a:buClr>
          <a:schemeClr val="bg2"/>
        </a:buClr>
        <a:buFont typeface="Wingdings" pitchFamily="2" charset="2"/>
        <a:buChar char="§"/>
        <a:defRPr sz="2800">
          <a:solidFill>
            <a:schemeClr val="tx1"/>
          </a:solidFill>
          <a:latin typeface="+mn-lt"/>
          <a:cs typeface="+mn-cs"/>
        </a:defRPr>
      </a:lvl7pPr>
      <a:lvl8pPr marL="4297363" indent="-325438" algn="r" defTabSz="1300163" rtl="1" fontAlgn="base">
        <a:spcBef>
          <a:spcPct val="20000"/>
        </a:spcBef>
        <a:spcAft>
          <a:spcPct val="0"/>
        </a:spcAft>
        <a:buClr>
          <a:schemeClr val="bg2"/>
        </a:buClr>
        <a:buFont typeface="Wingdings" pitchFamily="2" charset="2"/>
        <a:buChar char="§"/>
        <a:defRPr sz="2800">
          <a:solidFill>
            <a:schemeClr val="tx1"/>
          </a:solidFill>
          <a:latin typeface="+mn-lt"/>
          <a:cs typeface="+mn-cs"/>
        </a:defRPr>
      </a:lvl8pPr>
      <a:lvl9pPr marL="4754563" indent="-325438" algn="r" defTabSz="1300163" rtl="1" fontAlgn="base">
        <a:spcBef>
          <a:spcPct val="20000"/>
        </a:spcBef>
        <a:spcAft>
          <a:spcPct val="0"/>
        </a:spcAft>
        <a:buClr>
          <a:schemeClr val="bg2"/>
        </a:buClr>
        <a:buFont typeface="Wingdings" pitchFamily="2" charset="2"/>
        <a:buChar char="§"/>
        <a:defRPr sz="2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3.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wma"/><Relationship Id="rId1" Type="http://schemas.microsoft.com/office/2007/relationships/media" Target="../media/media12.wm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3.wma"/><Relationship Id="rId1" Type="http://schemas.microsoft.com/office/2007/relationships/media" Target="../media/media13.wm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image" Target="../media/image2.jpeg"/><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5.jpeg"/><Relationship Id="rId5" Type="http://schemas.openxmlformats.org/officeDocument/2006/relationships/hyperlink" Target="http://www.preiser.com/90-4062-01parrisoperibolcalorimetermodel6200ea115v.aspx"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7.xml"/><Relationship Id="rId7" Type="http://schemas.openxmlformats.org/officeDocument/2006/relationships/hyperlink" Target="http://www.masontechnology.ie/product/Buchi/KjeldahlSolutions/KjelFlexK360AutomaticDistillationUnit" TargetMode="Externa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6.jpeg"/><Relationship Id="rId5" Type="http://schemas.openxmlformats.org/officeDocument/2006/relationships/hyperlink" Target="http://www.masontechnology.ie/product/Buchi/KjeldahlSolutions/ManualBlockDigesterK437" TargetMode="External"/><Relationship Id="rId10" Type="http://schemas.openxmlformats.org/officeDocument/2006/relationships/image" Target="../media/image3.png"/><Relationship Id="rId4" Type="http://schemas.openxmlformats.org/officeDocument/2006/relationships/notesSlide" Target="../notesSlides/notesSlide5.xml"/><Relationship Id="rId9"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5" descr="http://imanprs.persiangig.com/image/nastaligh/sefaresh/0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288" y="1854200"/>
            <a:ext cx="11161712" cy="6397625"/>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rtl="0"/>
            <a:r>
              <a:rPr lang="en-US" sz="4000" smtClean="0">
                <a:solidFill>
                  <a:srgbClr val="C00000"/>
                </a:solidFill>
                <a:latin typeface="Times New Roman" panose="02020603050405020304" pitchFamily="18" charset="0"/>
                <a:cs typeface="Times New Roman" panose="02020603050405020304" pitchFamily="18" charset="0"/>
              </a:rPr>
              <a:t>Example </a:t>
            </a:r>
            <a:r>
              <a:rPr lang="en-US" sz="4000" smtClean="0">
                <a:solidFill>
                  <a:srgbClr val="0000CC"/>
                </a:solidFill>
                <a:latin typeface="Times New Roman" panose="02020603050405020304" pitchFamily="18" charset="0"/>
                <a:cs typeface="Times New Roman" panose="02020603050405020304" pitchFamily="18" charset="0"/>
              </a:rPr>
              <a:t>(Chemical composition of  a feedstuff)</a:t>
            </a:r>
            <a:r>
              <a:rPr lang="en-US" sz="4000" smtClean="0">
                <a:solidFill>
                  <a:srgbClr val="C00000"/>
                </a:solidFill>
                <a:latin typeface="Times New Roman" panose="02020603050405020304" pitchFamily="18" charset="0"/>
                <a:cs typeface="Times New Roman" panose="02020603050405020304" pitchFamily="18" charset="0"/>
              </a:rPr>
              <a:t>:</a:t>
            </a:r>
          </a:p>
        </p:txBody>
      </p:sp>
      <p:sp>
        <p:nvSpPr>
          <p:cNvPr id="19459" name="Rectangle 3"/>
          <p:cNvSpPr>
            <a:spLocks noGrp="1" noChangeArrowheads="1"/>
          </p:cNvSpPr>
          <p:nvPr>
            <p:ph type="body" idx="1"/>
          </p:nvPr>
        </p:nvSpPr>
        <p:spPr/>
        <p:txBody>
          <a:bodyPr/>
          <a:lstStyle/>
          <a:p>
            <a:pPr algn="l" rtl="0"/>
            <a:r>
              <a:rPr lang="en-US" sz="4000" smtClean="0">
                <a:latin typeface="Times New Roman" panose="02020603050405020304" pitchFamily="18" charset="0"/>
                <a:cs typeface="Times New Roman" panose="02020603050405020304" pitchFamily="18" charset="0"/>
              </a:rPr>
              <a:t>Water			12%</a:t>
            </a:r>
          </a:p>
          <a:p>
            <a:pPr algn="l" rtl="0"/>
            <a:r>
              <a:rPr lang="en-US" sz="4000" smtClean="0">
                <a:latin typeface="Times New Roman" panose="02020603050405020304" pitchFamily="18" charset="0"/>
                <a:cs typeface="Times New Roman" panose="02020603050405020304" pitchFamily="18" charset="0"/>
              </a:rPr>
              <a:t>Crude protein 	          12.5%</a:t>
            </a:r>
          </a:p>
          <a:p>
            <a:pPr algn="l" rtl="0"/>
            <a:r>
              <a:rPr lang="en-US" sz="4000" smtClean="0">
                <a:latin typeface="Times New Roman" panose="02020603050405020304" pitchFamily="18" charset="0"/>
                <a:cs typeface="Times New Roman" panose="02020603050405020304" pitchFamily="18" charset="0"/>
              </a:rPr>
              <a:t>Ether Extract	          4%</a:t>
            </a:r>
          </a:p>
          <a:p>
            <a:pPr algn="l" rtl="0"/>
            <a:r>
              <a:rPr lang="en-US" sz="4000" smtClean="0">
                <a:latin typeface="Times New Roman" panose="02020603050405020304" pitchFamily="18" charset="0"/>
                <a:cs typeface="Times New Roman" panose="02020603050405020304" pitchFamily="18" charset="0"/>
              </a:rPr>
              <a:t>Crude Fiber		10%</a:t>
            </a:r>
          </a:p>
          <a:p>
            <a:pPr algn="l" rtl="0"/>
            <a:r>
              <a:rPr lang="en-US" sz="4000" smtClean="0">
                <a:latin typeface="Times New Roman" panose="02020603050405020304" pitchFamily="18" charset="0"/>
                <a:cs typeface="Times New Roman" panose="02020603050405020304" pitchFamily="18" charset="0"/>
              </a:rPr>
              <a:t>Ash	                     2%</a:t>
            </a:r>
          </a:p>
          <a:p>
            <a:pPr algn="l" rtl="0"/>
            <a:r>
              <a:rPr lang="en-US" sz="4000" smtClean="0">
                <a:latin typeface="Times New Roman" panose="02020603050405020304" pitchFamily="18" charset="0"/>
                <a:cs typeface="Times New Roman" panose="02020603050405020304" pitchFamily="18" charset="0"/>
              </a:rPr>
              <a:t>NFE                              59.5%</a:t>
            </a:r>
          </a:p>
        </p:txBody>
      </p:sp>
      <p:pic>
        <p:nvPicPr>
          <p:cNvPr id="5" name="Picture 13" descr="http://img.irna.ir/1389/13891102/30201930/30201930-914765.jpg"/>
          <p:cNvPicPr>
            <a:picLocks noChangeAspect="1" noChangeArrowheads="1"/>
          </p:cNvPicPr>
          <p:nvPr/>
        </p:nvPicPr>
        <p:blipFill>
          <a:blip r:embed="rId4" cstate="print"/>
          <a:srcRect b="5501"/>
          <a:stretch>
            <a:fillRect/>
          </a:stretch>
        </p:blipFill>
        <p:spPr bwMode="auto">
          <a:xfrm>
            <a:off x="11614968" y="124272"/>
            <a:ext cx="1137632" cy="1132039"/>
          </a:xfrm>
          <a:prstGeom prst="ellipse">
            <a:avLst/>
          </a:prstGeom>
          <a:noFill/>
          <a:ln>
            <a:noFill/>
          </a:ln>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74808" y="55632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54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p:txBody>
          <a:bodyPr/>
          <a:lstStyle/>
          <a:p>
            <a:pPr algn="l" rtl="0"/>
            <a:r>
              <a:rPr lang="en-US" sz="4000" smtClean="0">
                <a:latin typeface="Times New Roman" panose="02020603050405020304" pitchFamily="18" charset="0"/>
                <a:cs typeface="Times New Roman" panose="02020603050405020304" pitchFamily="18" charset="0"/>
              </a:rPr>
              <a:t>CP     (2% N × 6.25) 12.5 ×  0.8  = 10</a:t>
            </a:r>
          </a:p>
          <a:p>
            <a:pPr algn="l" rtl="0"/>
            <a:r>
              <a:rPr lang="en-US" sz="4000" smtClean="0">
                <a:latin typeface="Times New Roman" panose="02020603050405020304" pitchFamily="18" charset="0"/>
                <a:cs typeface="Times New Roman" panose="02020603050405020304" pitchFamily="18" charset="0"/>
              </a:rPr>
              <a:t>Ether Extract    4 × 2.25 × 0.75   = 6.75</a:t>
            </a:r>
          </a:p>
          <a:p>
            <a:pPr algn="l" rtl="0"/>
            <a:r>
              <a:rPr lang="en-US" sz="4000" smtClean="0">
                <a:latin typeface="Times New Roman" panose="02020603050405020304" pitchFamily="18" charset="0"/>
                <a:cs typeface="Times New Roman" panose="02020603050405020304" pitchFamily="18" charset="0"/>
              </a:rPr>
              <a:t>Crude Fiber                 10 × 0.4   = 4</a:t>
            </a:r>
          </a:p>
          <a:p>
            <a:pPr algn="l" rtl="0"/>
            <a:r>
              <a:rPr lang="en-US" sz="4000" smtClean="0">
                <a:latin typeface="Times New Roman" panose="02020603050405020304" pitchFamily="18" charset="0"/>
                <a:cs typeface="Times New Roman" panose="02020603050405020304" pitchFamily="18" charset="0"/>
              </a:rPr>
              <a:t>NFE          	       59.5 × 0.8  = 47.6</a:t>
            </a:r>
          </a:p>
          <a:p>
            <a:pPr lvl="2" algn="l" rtl="0">
              <a:buFont typeface="Wingdings" panose="05000000000000000000" pitchFamily="2" charset="2"/>
              <a:buNone/>
            </a:pPr>
            <a:r>
              <a:rPr lang="en-US" sz="4000" smtClean="0">
                <a:latin typeface="Times New Roman" panose="02020603050405020304" pitchFamily="18" charset="0"/>
                <a:cs typeface="Times New Roman" panose="02020603050405020304" pitchFamily="18" charset="0"/>
              </a:rPr>
              <a:t>   				---------------</a:t>
            </a:r>
          </a:p>
          <a:p>
            <a:pPr algn="l" rtl="0"/>
            <a:r>
              <a:rPr lang="en-US" sz="4000" smtClean="0">
                <a:latin typeface="Times New Roman" panose="02020603050405020304" pitchFamily="18" charset="0"/>
                <a:cs typeface="Times New Roman" panose="02020603050405020304" pitchFamily="18" charset="0"/>
              </a:rPr>
              <a:t>TOTAL (TDN)			       68.35</a:t>
            </a:r>
          </a:p>
        </p:txBody>
      </p:sp>
      <p:sp>
        <p:nvSpPr>
          <p:cNvPr id="20483" name="Rectangle 2"/>
          <p:cNvSpPr>
            <a:spLocks noGrp="1" noChangeArrowheads="1"/>
          </p:cNvSpPr>
          <p:nvPr>
            <p:ph type="title"/>
          </p:nvPr>
        </p:nvSpPr>
        <p:spPr/>
        <p:txBody>
          <a:bodyPr/>
          <a:lstStyle/>
          <a:p>
            <a:pPr rtl="0"/>
            <a:r>
              <a:rPr lang="en-US" sz="4000" smtClean="0">
                <a:solidFill>
                  <a:srgbClr val="C00000"/>
                </a:solidFill>
                <a:latin typeface="Times New Roman" panose="02020603050405020304" pitchFamily="18" charset="0"/>
                <a:cs typeface="Times New Roman" panose="02020603050405020304" pitchFamily="18" charset="0"/>
              </a:rPr>
              <a:t>Example </a:t>
            </a:r>
            <a:r>
              <a:rPr lang="en-US" sz="4000" smtClean="0">
                <a:solidFill>
                  <a:srgbClr val="0000CC"/>
                </a:solidFill>
                <a:latin typeface="Times New Roman" panose="02020603050405020304" pitchFamily="18" charset="0"/>
                <a:cs typeface="Times New Roman" panose="02020603050405020304" pitchFamily="18" charset="0"/>
              </a:rPr>
              <a:t>(Chemical composition of  a feedstuff)</a:t>
            </a:r>
            <a:r>
              <a:rPr lang="en-US" sz="4000" smtClean="0">
                <a:solidFill>
                  <a:srgbClr val="C00000"/>
                </a:solidFill>
                <a:latin typeface="Times New Roman" panose="02020603050405020304" pitchFamily="18" charset="0"/>
                <a:cs typeface="Times New Roman" panose="02020603050405020304" pitchFamily="18" charset="0"/>
              </a:rPr>
              <a:t>:</a:t>
            </a:r>
          </a:p>
        </p:txBody>
      </p:sp>
      <p:pic>
        <p:nvPicPr>
          <p:cNvPr id="4" name="Picture 13" descr="http://img.irna.ir/1389/13891102/30201930/30201930-914765.jpg"/>
          <p:cNvPicPr>
            <a:picLocks noChangeAspect="1" noChangeArrowheads="1"/>
          </p:cNvPicPr>
          <p:nvPr/>
        </p:nvPicPr>
        <p:blipFill>
          <a:blip r:embed="rId4" cstate="print"/>
          <a:srcRect b="5501"/>
          <a:stretch>
            <a:fillRect/>
          </a:stretch>
        </p:blipFill>
        <p:spPr bwMode="auto">
          <a:xfrm>
            <a:off x="11614968" y="124272"/>
            <a:ext cx="1137632" cy="1132039"/>
          </a:xfrm>
          <a:prstGeom prst="ellipse">
            <a:avLst/>
          </a:prstGeom>
          <a:noFill/>
          <a:ln>
            <a:noFill/>
          </a:ln>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030792" y="484312"/>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950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381000" y="2139950"/>
            <a:ext cx="12353925" cy="604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marL="649288" indent="-649288" algn="r" rtl="1">
              <a:spcBef>
                <a:spcPct val="20000"/>
              </a:spcBef>
              <a:buClr>
                <a:schemeClr val="bg2"/>
              </a:buClr>
              <a:buSzPct val="75000"/>
              <a:buFont typeface="Wingdings" panose="05000000000000000000" pitchFamily="2" charset="2"/>
              <a:buChar char="n"/>
              <a:defRPr sz="46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80000"/>
              <a:buFont typeface="Wingdings" panose="05000000000000000000" pitchFamily="2" charset="2"/>
              <a:buChar char="¨"/>
              <a:defRPr sz="40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n"/>
              <a:defRPr sz="3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9pPr>
          </a:lstStyle>
          <a:p>
            <a:pPr algn="just" rtl="0" eaLnBrk="1" hangingPunct="1">
              <a:lnSpc>
                <a:spcPct val="150000"/>
              </a:lnSpc>
              <a:spcBef>
                <a:spcPct val="0"/>
              </a:spcBef>
              <a:buClr>
                <a:srgbClr val="800000"/>
              </a:buClr>
              <a:buSzPct val="130000"/>
              <a:buFont typeface="Wingdings" panose="05000000000000000000" pitchFamily="2" charset="2"/>
              <a:buChar char="§"/>
            </a:pPr>
            <a:r>
              <a:rPr lang="en-US" sz="3200">
                <a:latin typeface="Times New Roman" panose="02020603050405020304" pitchFamily="18" charset="0"/>
                <a:cs typeface="Times New Roman" panose="02020603050405020304" pitchFamily="18" charset="0"/>
              </a:rPr>
              <a:t>Minerals and vitamins are very important to maintain herd health, and careful attention must be paid in developing a mineral and vitamin supplementation plan.</a:t>
            </a:r>
          </a:p>
          <a:p>
            <a:pPr algn="just" rtl="0" eaLnBrk="1" hangingPunct="1">
              <a:lnSpc>
                <a:spcPct val="150000"/>
              </a:lnSpc>
              <a:spcBef>
                <a:spcPct val="0"/>
              </a:spcBef>
              <a:buClr>
                <a:srgbClr val="800000"/>
              </a:buClr>
              <a:buSzPct val="130000"/>
              <a:buFont typeface="Wingdings" panose="05000000000000000000" pitchFamily="2" charset="2"/>
              <a:buChar char="§"/>
            </a:pPr>
            <a:r>
              <a:rPr lang="en-US" sz="3200">
                <a:latin typeface="Times New Roman" panose="02020603050405020304" pitchFamily="18" charset="0"/>
                <a:cs typeface="Times New Roman" panose="02020603050405020304" pitchFamily="18" charset="0"/>
              </a:rPr>
              <a:t>Two major important minerals for grazing animals are Ca and Mg.</a:t>
            </a:r>
          </a:p>
          <a:p>
            <a:pPr algn="just" rtl="0" eaLnBrk="1" hangingPunct="1">
              <a:lnSpc>
                <a:spcPct val="150000"/>
              </a:lnSpc>
              <a:spcBef>
                <a:spcPct val="0"/>
              </a:spcBef>
              <a:buClr>
                <a:srgbClr val="800000"/>
              </a:buClr>
              <a:buSzPct val="130000"/>
              <a:buFont typeface="Wingdings" panose="05000000000000000000" pitchFamily="2" charset="2"/>
              <a:buChar char="§"/>
            </a:pPr>
            <a:r>
              <a:rPr lang="en-US" sz="3200">
                <a:latin typeface="Times New Roman" panose="02020603050405020304" pitchFamily="18" charset="0"/>
                <a:cs typeface="Times New Roman" panose="02020603050405020304" pitchFamily="18" charset="0"/>
              </a:rPr>
              <a:t>Because soils differ in mineral content from place to place, mineral supplements are necessary in many situation. </a:t>
            </a:r>
          </a:p>
          <a:p>
            <a:pPr algn="just" rtl="0" eaLnBrk="1" hangingPunct="1">
              <a:lnSpc>
                <a:spcPct val="150000"/>
              </a:lnSpc>
              <a:spcBef>
                <a:spcPct val="0"/>
              </a:spcBef>
              <a:buClr>
                <a:srgbClr val="800000"/>
              </a:buClr>
              <a:buSzPct val="130000"/>
              <a:buFont typeface="Wingdings" panose="05000000000000000000" pitchFamily="2" charset="2"/>
              <a:buChar char="§"/>
            </a:pPr>
            <a:r>
              <a:rPr lang="en-US" sz="3200">
                <a:latin typeface="Times New Roman" panose="02020603050405020304" pitchFamily="18" charset="0"/>
                <a:cs typeface="Times New Roman" panose="02020603050405020304" pitchFamily="18" charset="0"/>
              </a:rPr>
              <a:t>Using a slow release bolus contains micromineral recommended for grazing animals.</a:t>
            </a:r>
          </a:p>
        </p:txBody>
      </p:sp>
      <p:sp>
        <p:nvSpPr>
          <p:cNvPr id="21507" name="Rectangle 2"/>
          <p:cNvSpPr>
            <a:spLocks noChangeArrowheads="1"/>
          </p:cNvSpPr>
          <p:nvPr/>
        </p:nvSpPr>
        <p:spPr bwMode="auto">
          <a:xfrm>
            <a:off x="525463" y="1201738"/>
            <a:ext cx="10999787"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692" tIns="63217" rIns="128692" bIns="63217"/>
          <a:lstStyle>
            <a:lvl1pPr marL="403225" indent="-403225" algn="r" rtl="1">
              <a:spcBef>
                <a:spcPct val="20000"/>
              </a:spcBef>
              <a:buClr>
                <a:schemeClr val="bg2"/>
              </a:buClr>
              <a:buSzPct val="75000"/>
              <a:buFont typeface="Wingdings" panose="05000000000000000000" pitchFamily="2" charset="2"/>
              <a:buChar char="n"/>
              <a:defRPr sz="46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80000"/>
              <a:buFont typeface="Wingdings" panose="05000000000000000000" pitchFamily="2" charset="2"/>
              <a:buChar char="¨"/>
              <a:defRPr sz="40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n"/>
              <a:defRPr sz="3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9pPr>
          </a:lstStyle>
          <a:p>
            <a:pPr algn="l" rtl="0" eaLnBrk="1" hangingPunct="1">
              <a:buClr>
                <a:schemeClr val="folHlink"/>
              </a:buClr>
              <a:buSzPct val="60000"/>
              <a:buFontTx/>
              <a:buNone/>
            </a:pPr>
            <a:r>
              <a:rPr lang="en-US" sz="4000">
                <a:solidFill>
                  <a:srgbClr val="800000"/>
                </a:solidFill>
                <a:latin typeface="Times New Roman" panose="02020603050405020304" pitchFamily="18" charset="0"/>
                <a:cs typeface="Times New Roman" panose="02020603050405020304" pitchFamily="18" charset="0"/>
              </a:rPr>
              <a:t>Minerals and vitamins</a:t>
            </a:r>
          </a:p>
          <a:p>
            <a:pPr algn="l" rtl="0" eaLnBrk="1" hangingPunct="1">
              <a:buClr>
                <a:schemeClr val="folHlink"/>
              </a:buClr>
              <a:buSzPct val="60000"/>
              <a:buFontTx/>
              <a:buNone/>
            </a:pPr>
            <a:endParaRPr lang="en-US" sz="4000">
              <a:solidFill>
                <a:srgbClr val="800000"/>
              </a:solidFill>
              <a:latin typeface="Times New Roman" panose="02020603050405020304" pitchFamily="18" charset="0"/>
              <a:cs typeface="Times New Roman" panose="02020603050405020304" pitchFamily="18" charset="0"/>
            </a:endParaRPr>
          </a:p>
        </p:txBody>
      </p:sp>
      <p:pic>
        <p:nvPicPr>
          <p:cNvPr id="5" name="Picture 13" descr="http://img.irna.ir/1389/13891102/30201930/30201930-914765.jpg"/>
          <p:cNvPicPr>
            <a:picLocks noChangeAspect="1" noChangeArrowheads="1"/>
          </p:cNvPicPr>
          <p:nvPr/>
        </p:nvPicPr>
        <p:blipFill>
          <a:blip r:embed="rId5" cstate="print"/>
          <a:srcRect b="5501"/>
          <a:stretch>
            <a:fillRect/>
          </a:stretch>
        </p:blipFill>
        <p:spPr bwMode="auto">
          <a:xfrm>
            <a:off x="11614968" y="124272"/>
            <a:ext cx="1137632" cy="1132039"/>
          </a:xfrm>
          <a:prstGeom prst="ellipse">
            <a:avLst/>
          </a:prstGeom>
          <a:noFill/>
          <a:ln>
            <a:noFill/>
          </a:ln>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390832" y="556320"/>
            <a:ext cx="609600" cy="609600"/>
          </a:xfrm>
          <a:prstGeom prst="rect">
            <a:avLst/>
          </a:prstGeom>
        </p:spPr>
      </p:pic>
    </p:spTree>
  </p:cSld>
  <p:clrMapOvr>
    <a:masterClrMapping/>
  </p:clrMapOvr>
  <p:transition spd="slow">
    <p:cut/>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204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381000" y="2139950"/>
            <a:ext cx="12353925" cy="604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marL="649288" indent="-649288" algn="r" rtl="1">
              <a:spcBef>
                <a:spcPct val="20000"/>
              </a:spcBef>
              <a:buClr>
                <a:schemeClr val="bg2"/>
              </a:buClr>
              <a:buSzPct val="75000"/>
              <a:buFont typeface="Wingdings" panose="05000000000000000000" pitchFamily="2" charset="2"/>
              <a:buChar char="n"/>
              <a:defRPr sz="46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80000"/>
              <a:buFont typeface="Wingdings" panose="05000000000000000000" pitchFamily="2" charset="2"/>
              <a:buChar char="¨"/>
              <a:defRPr sz="40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n"/>
              <a:defRPr sz="3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9pPr>
          </a:lstStyle>
          <a:p>
            <a:pPr algn="just" rtl="0" eaLnBrk="1" hangingPunct="1">
              <a:lnSpc>
                <a:spcPct val="150000"/>
              </a:lnSpc>
              <a:spcBef>
                <a:spcPct val="0"/>
              </a:spcBef>
              <a:buClr>
                <a:srgbClr val="800000"/>
              </a:buClr>
              <a:buSzPct val="130000"/>
              <a:buFont typeface="Wingdings" panose="05000000000000000000" pitchFamily="2" charset="2"/>
              <a:buChar char="§"/>
            </a:pPr>
            <a:r>
              <a:rPr lang="en-US" sz="3200">
                <a:latin typeface="Times New Roman" panose="02020603050405020304" pitchFamily="18" charset="0"/>
                <a:cs typeface="Times New Roman" panose="02020603050405020304" pitchFamily="18" charset="0"/>
              </a:rPr>
              <a:t>Vitamins are important for the formation of catalysts and enzymes that support growth and body maintenance in animals. </a:t>
            </a:r>
          </a:p>
          <a:p>
            <a:pPr algn="just" rtl="0" eaLnBrk="1" hangingPunct="1">
              <a:lnSpc>
                <a:spcPct val="150000"/>
              </a:lnSpc>
              <a:spcBef>
                <a:spcPct val="0"/>
              </a:spcBef>
              <a:buClr>
                <a:srgbClr val="800000"/>
              </a:buClr>
              <a:buSzPct val="130000"/>
              <a:buFont typeface="Wingdings" panose="05000000000000000000" pitchFamily="2" charset="2"/>
              <a:buChar char="§"/>
            </a:pPr>
            <a:r>
              <a:rPr lang="en-US" sz="3200">
                <a:latin typeface="Times New Roman" panose="02020603050405020304" pitchFamily="18" charset="0"/>
                <a:cs typeface="Times New Roman" panose="02020603050405020304" pitchFamily="18" charset="0"/>
              </a:rPr>
              <a:t>Green growing plants contain carotene, which is a precursor to vitamin A. If ruminants are on green forage (including green hay) vitamin A should not be deficient. </a:t>
            </a:r>
          </a:p>
          <a:p>
            <a:pPr algn="just" rtl="0" eaLnBrk="1" hangingPunct="1">
              <a:lnSpc>
                <a:spcPct val="150000"/>
              </a:lnSpc>
              <a:spcBef>
                <a:spcPct val="0"/>
              </a:spcBef>
              <a:buClr>
                <a:srgbClr val="800000"/>
              </a:buClr>
              <a:buSzPct val="130000"/>
              <a:buFont typeface="Wingdings" panose="05000000000000000000" pitchFamily="2" charset="2"/>
              <a:buChar char="§"/>
            </a:pPr>
            <a:r>
              <a:rPr lang="en-US" sz="3200">
                <a:latin typeface="Times New Roman" panose="02020603050405020304" pitchFamily="18" charset="0"/>
                <a:cs typeface="Times New Roman" panose="02020603050405020304" pitchFamily="18" charset="0"/>
              </a:rPr>
              <a:t>Vitamin D is synthesized in the skin from exposure to sunlight, so Vitamin E is the only other vitamin of concern that sometimes requires supplementation.</a:t>
            </a:r>
          </a:p>
        </p:txBody>
      </p:sp>
      <p:sp>
        <p:nvSpPr>
          <p:cNvPr id="23555" name="Rectangle 2"/>
          <p:cNvSpPr>
            <a:spLocks noChangeArrowheads="1"/>
          </p:cNvSpPr>
          <p:nvPr/>
        </p:nvSpPr>
        <p:spPr bwMode="auto">
          <a:xfrm>
            <a:off x="525463" y="1201738"/>
            <a:ext cx="10999787"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692" tIns="63217" rIns="128692" bIns="63217"/>
          <a:lstStyle>
            <a:lvl1pPr marL="403225" indent="-403225" algn="r" rtl="1">
              <a:spcBef>
                <a:spcPct val="20000"/>
              </a:spcBef>
              <a:buClr>
                <a:schemeClr val="bg2"/>
              </a:buClr>
              <a:buSzPct val="75000"/>
              <a:buFont typeface="Wingdings" panose="05000000000000000000" pitchFamily="2" charset="2"/>
              <a:buChar char="n"/>
              <a:defRPr sz="46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80000"/>
              <a:buFont typeface="Wingdings" panose="05000000000000000000" pitchFamily="2" charset="2"/>
              <a:buChar char="¨"/>
              <a:defRPr sz="40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n"/>
              <a:defRPr sz="3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9pPr>
          </a:lstStyle>
          <a:p>
            <a:pPr algn="l" rtl="0" eaLnBrk="1" hangingPunct="1">
              <a:buClr>
                <a:schemeClr val="folHlink"/>
              </a:buClr>
              <a:buSzPct val="60000"/>
              <a:buFontTx/>
              <a:buNone/>
            </a:pPr>
            <a:r>
              <a:rPr lang="en-US" sz="4000">
                <a:solidFill>
                  <a:srgbClr val="800000"/>
                </a:solidFill>
                <a:latin typeface="Times New Roman" panose="02020603050405020304" pitchFamily="18" charset="0"/>
                <a:cs typeface="Times New Roman" panose="02020603050405020304" pitchFamily="18" charset="0"/>
              </a:rPr>
              <a:t>Minerals and vitamins</a:t>
            </a:r>
          </a:p>
          <a:p>
            <a:pPr algn="l" rtl="0" eaLnBrk="1" hangingPunct="1">
              <a:buClr>
                <a:schemeClr val="folHlink"/>
              </a:buClr>
              <a:buSzPct val="60000"/>
              <a:buFontTx/>
              <a:buNone/>
            </a:pPr>
            <a:endParaRPr lang="en-US" sz="4000">
              <a:solidFill>
                <a:srgbClr val="800000"/>
              </a:solidFill>
              <a:latin typeface="Times New Roman" panose="02020603050405020304" pitchFamily="18" charset="0"/>
              <a:cs typeface="Times New Roman" panose="02020603050405020304" pitchFamily="18" charset="0"/>
            </a:endParaRPr>
          </a:p>
        </p:txBody>
      </p:sp>
      <p:pic>
        <p:nvPicPr>
          <p:cNvPr id="4" name="Picture 13" descr="http://img.irna.ir/1389/13891102/30201930/30201930-914765.jpg"/>
          <p:cNvPicPr>
            <a:picLocks noChangeAspect="1" noChangeArrowheads="1"/>
          </p:cNvPicPr>
          <p:nvPr/>
        </p:nvPicPr>
        <p:blipFill>
          <a:blip r:embed="rId5" cstate="print"/>
          <a:srcRect b="5501"/>
          <a:stretch>
            <a:fillRect/>
          </a:stretch>
        </p:blipFill>
        <p:spPr bwMode="auto">
          <a:xfrm>
            <a:off x="11614968" y="124272"/>
            <a:ext cx="1137632" cy="1132039"/>
          </a:xfrm>
          <a:prstGeom prst="ellipse">
            <a:avLst/>
          </a:prstGeom>
          <a:noFill/>
          <a:ln>
            <a:noFill/>
          </a:ln>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678864" y="268288"/>
            <a:ext cx="609600" cy="609600"/>
          </a:xfrm>
          <a:prstGeom prst="rect">
            <a:avLst/>
          </a:prstGeom>
        </p:spPr>
      </p:pic>
    </p:spTree>
  </p:cSld>
  <p:clrMapOvr>
    <a:masterClrMapping/>
  </p:clrMapOvr>
  <p:transition spd="slow">
    <p:cut/>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702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4294967295"/>
          </p:nvPr>
        </p:nvSpPr>
        <p:spPr>
          <a:xfrm>
            <a:off x="525463" y="1276350"/>
            <a:ext cx="11650662" cy="976313"/>
          </a:xfrm>
          <a:noFill/>
        </p:spPr>
        <p:txBody>
          <a:bodyPr lIns="128692" tIns="63217" rIns="128692" bIns="63217"/>
          <a:lstStyle/>
          <a:p>
            <a:pPr marL="403225" indent="-403225" algn="l" rtl="0" eaLnBrk="1" hangingPunct="1">
              <a:buFont typeface="Wingdings" panose="05000000000000000000" pitchFamily="2" charset="2"/>
              <a:buNone/>
            </a:pPr>
            <a:r>
              <a:rPr lang="en-US" sz="4000" smtClean="0">
                <a:solidFill>
                  <a:srgbClr val="800000"/>
                </a:solidFill>
                <a:latin typeface="Times New Roman" panose="02020603050405020304" pitchFamily="18" charset="0"/>
                <a:cs typeface="Times New Roman" panose="02020603050405020304" pitchFamily="18" charset="0"/>
              </a:rPr>
              <a:t>Matching nutritional requirements of livestock</a:t>
            </a:r>
          </a:p>
          <a:p>
            <a:pPr marL="403225" indent="-403225" algn="l" rtl="0" eaLnBrk="1" hangingPunct="1">
              <a:buFont typeface="Wingdings" panose="05000000000000000000" pitchFamily="2" charset="2"/>
              <a:buNone/>
            </a:pPr>
            <a:endParaRPr lang="en-US" sz="4000" smtClean="0">
              <a:solidFill>
                <a:srgbClr val="800000"/>
              </a:solidFill>
              <a:latin typeface="Times New Roman" panose="02020603050405020304" pitchFamily="18" charset="0"/>
              <a:cs typeface="Times New Roman" panose="02020603050405020304" pitchFamily="18" charset="0"/>
            </a:endParaRPr>
          </a:p>
        </p:txBody>
      </p:sp>
      <p:sp>
        <p:nvSpPr>
          <p:cNvPr id="6147" name="Text Box 3"/>
          <p:cNvSpPr txBox="1">
            <a:spLocks noChangeArrowheads="1"/>
          </p:cNvSpPr>
          <p:nvPr/>
        </p:nvSpPr>
        <p:spPr bwMode="auto">
          <a:xfrm>
            <a:off x="433388" y="2420938"/>
            <a:ext cx="12138025" cy="4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marL="649288" indent="-649288" algn="r" rtl="1">
              <a:spcBef>
                <a:spcPct val="20000"/>
              </a:spcBef>
              <a:buClr>
                <a:schemeClr val="bg2"/>
              </a:buClr>
              <a:buSzPct val="75000"/>
              <a:buFont typeface="Wingdings" panose="05000000000000000000" pitchFamily="2" charset="2"/>
              <a:buChar char="n"/>
              <a:defRPr sz="46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80000"/>
              <a:buFont typeface="Wingdings" panose="05000000000000000000" pitchFamily="2" charset="2"/>
              <a:buChar char="¨"/>
              <a:defRPr sz="40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n"/>
              <a:defRPr sz="3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9pPr>
          </a:lstStyle>
          <a:p>
            <a:pPr algn="l" rtl="0" eaLnBrk="1" hangingPunct="1">
              <a:lnSpc>
                <a:spcPct val="150000"/>
              </a:lnSpc>
              <a:spcBef>
                <a:spcPct val="0"/>
              </a:spcBef>
              <a:buClr>
                <a:srgbClr val="800000"/>
              </a:buClr>
              <a:buSzPct val="130000"/>
              <a:buFont typeface="Wingdings" panose="05000000000000000000" pitchFamily="2" charset="2"/>
              <a:buChar char="§"/>
            </a:pPr>
            <a:r>
              <a:rPr lang="en-US" sz="3200">
                <a:latin typeface="Times New Roman" panose="02020603050405020304" pitchFamily="18" charset="0"/>
                <a:cs typeface="Times New Roman" panose="02020603050405020304" pitchFamily="18" charset="0"/>
              </a:rPr>
              <a:t>Forage supply is not continuous throughout the year.</a:t>
            </a:r>
          </a:p>
          <a:p>
            <a:pPr algn="l" rtl="0" eaLnBrk="1" hangingPunct="1">
              <a:lnSpc>
                <a:spcPct val="150000"/>
              </a:lnSpc>
              <a:spcBef>
                <a:spcPct val="0"/>
              </a:spcBef>
              <a:buClr>
                <a:srgbClr val="800000"/>
              </a:buClr>
              <a:buSzPct val="130000"/>
              <a:buFont typeface="Wingdings" panose="05000000000000000000" pitchFamily="2" charset="2"/>
              <a:buChar char="§"/>
            </a:pPr>
            <a:r>
              <a:rPr lang="en-US" sz="3200">
                <a:latin typeface="Times New Roman" panose="02020603050405020304" pitchFamily="18" charset="0"/>
                <a:cs typeface="Times New Roman" panose="02020603050405020304" pitchFamily="18" charset="0"/>
              </a:rPr>
              <a:t>Cool-season pasture growth begins in the early spring and quickly produces very large amounts of forage.</a:t>
            </a:r>
          </a:p>
          <a:p>
            <a:pPr algn="l" rtl="0" eaLnBrk="1" hangingPunct="1">
              <a:lnSpc>
                <a:spcPct val="150000"/>
              </a:lnSpc>
              <a:spcBef>
                <a:spcPct val="0"/>
              </a:spcBef>
              <a:buClr>
                <a:srgbClr val="800000"/>
              </a:buClr>
              <a:buSzPct val="130000"/>
              <a:buFont typeface="Wingdings" panose="05000000000000000000" pitchFamily="2" charset="2"/>
              <a:buChar char="§"/>
            </a:pPr>
            <a:r>
              <a:rPr lang="en-US" sz="3200">
                <a:latin typeface="Times New Roman" panose="02020603050405020304" pitchFamily="18" charset="0"/>
                <a:cs typeface="Times New Roman" panose="02020603050405020304" pitchFamily="18" charset="0"/>
              </a:rPr>
              <a:t>Given adequate moisture, cool-season pastures will often produce a second surge of growth in the fall before going dormant. </a:t>
            </a:r>
          </a:p>
          <a:p>
            <a:pPr algn="l" rtl="0" eaLnBrk="1" hangingPunct="1">
              <a:lnSpc>
                <a:spcPct val="150000"/>
              </a:lnSpc>
              <a:spcBef>
                <a:spcPct val="0"/>
              </a:spcBef>
              <a:buClr>
                <a:srgbClr val="800000"/>
              </a:buClr>
              <a:buSzPct val="130000"/>
              <a:buFontTx/>
              <a:buNone/>
            </a:pPr>
            <a:endParaRPr lang="en-US" sz="3200">
              <a:latin typeface="Times New Roman" panose="02020603050405020304" pitchFamily="18" charset="0"/>
              <a:cs typeface="Times New Roman" panose="02020603050405020304" pitchFamily="18" charset="0"/>
            </a:endParaRPr>
          </a:p>
        </p:txBody>
      </p:sp>
      <p:pic>
        <p:nvPicPr>
          <p:cNvPr id="4" name="Picture 13" descr="http://img.irna.ir/1389/13891102/30201930/30201930-914765.jpg"/>
          <p:cNvPicPr>
            <a:picLocks noChangeAspect="1" noChangeArrowheads="1"/>
          </p:cNvPicPr>
          <p:nvPr/>
        </p:nvPicPr>
        <p:blipFill>
          <a:blip r:embed="rId5" cstate="print"/>
          <a:srcRect b="5501"/>
          <a:stretch>
            <a:fillRect/>
          </a:stretch>
        </p:blipFill>
        <p:spPr bwMode="auto">
          <a:xfrm>
            <a:off x="11614968" y="124272"/>
            <a:ext cx="1137632" cy="1132039"/>
          </a:xfrm>
          <a:prstGeom prst="ellipse">
            <a:avLst/>
          </a:prstGeom>
          <a:noFill/>
          <a:ln>
            <a:noFill/>
          </a:ln>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174808" y="556320"/>
            <a:ext cx="609600" cy="609600"/>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linds(horizontal)">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blinds(horizontal)">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blinds(horizontal)">
                                      <p:cBhvr>
                                        <p:cTn id="17"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45000" fill="hold"/>
                                        <p:tgtEl>
                                          <p:spTgt spid="2"/>
                                        </p:tgtEl>
                                      </p:cBhvr>
                                    </p:cmd>
                                  </p:childTnLst>
                                </p:cTn>
                              </p:par>
                            </p:childTnLst>
                          </p:cTn>
                        </p:par>
                      </p:childTnLst>
                    </p:cTn>
                  </p:par>
                </p:childTnLst>
              </p:cTn>
              <p:nextCondLst>
                <p:cond evt="onClick" delay="0">
                  <p:tgtEl>
                    <p:spTgt spid="2"/>
                  </p:tgtEl>
                </p:cond>
              </p:nextCondLst>
            </p:seq>
            <p:audio>
              <p:cMediaNode vol="80000">
                <p:cTn id="23"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69925" y="1131888"/>
            <a:ext cx="11650663" cy="976312"/>
          </a:xfrm>
          <a:prstGeom prst="rect">
            <a:avLst/>
          </a:prstGeom>
          <a:noFill/>
          <a:ln w="9525">
            <a:noFill/>
            <a:miter lim="800000"/>
            <a:headEnd/>
            <a:tailEnd/>
          </a:ln>
        </p:spPr>
        <p:txBody>
          <a:bodyPr lIns="128692" tIns="63217" rIns="128692" bIns="63217"/>
          <a:lstStyle/>
          <a:p>
            <a:pPr marL="404137" indent="-404137" eaLnBrk="1" hangingPunct="1">
              <a:spcBef>
                <a:spcPct val="20000"/>
              </a:spcBef>
              <a:buClr>
                <a:schemeClr val="folHlink"/>
              </a:buClr>
              <a:buSzPct val="60000"/>
              <a:defRPr/>
            </a:pPr>
            <a:r>
              <a:rPr lang="en-US" sz="4000" kern="0" dirty="0">
                <a:solidFill>
                  <a:srgbClr val="800000"/>
                </a:solidFill>
              </a:rPr>
              <a:t>Matching nutritional requirements of livestock</a:t>
            </a:r>
          </a:p>
          <a:p>
            <a:pPr marL="404137" indent="-404137" eaLnBrk="1" hangingPunct="1">
              <a:spcBef>
                <a:spcPct val="20000"/>
              </a:spcBef>
              <a:buClr>
                <a:schemeClr val="folHlink"/>
              </a:buClr>
              <a:buSzPct val="60000"/>
              <a:defRPr/>
            </a:pPr>
            <a:endParaRPr lang="en-US" sz="4000" kern="0" dirty="0">
              <a:solidFill>
                <a:srgbClr val="800000"/>
              </a:solidFill>
            </a:endParaRPr>
          </a:p>
        </p:txBody>
      </p:sp>
      <p:sp>
        <p:nvSpPr>
          <p:cNvPr id="27651" name="Text Box 3"/>
          <p:cNvSpPr txBox="1">
            <a:spLocks noChangeArrowheads="1"/>
          </p:cNvSpPr>
          <p:nvPr/>
        </p:nvSpPr>
        <p:spPr bwMode="auto">
          <a:xfrm>
            <a:off x="433388" y="2068513"/>
            <a:ext cx="12030075"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marL="649288" indent="-649288" algn="r" rtl="1">
              <a:spcBef>
                <a:spcPct val="20000"/>
              </a:spcBef>
              <a:buClr>
                <a:schemeClr val="bg2"/>
              </a:buClr>
              <a:buSzPct val="75000"/>
              <a:buFont typeface="Wingdings" panose="05000000000000000000" pitchFamily="2" charset="2"/>
              <a:buChar char="n"/>
              <a:defRPr sz="46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80000"/>
              <a:buFont typeface="Wingdings" panose="05000000000000000000" pitchFamily="2" charset="2"/>
              <a:buChar char="¨"/>
              <a:defRPr sz="40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n"/>
              <a:defRPr sz="3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9pPr>
          </a:lstStyle>
          <a:p>
            <a:pPr algn="just" rtl="0" eaLnBrk="1" hangingPunct="1">
              <a:lnSpc>
                <a:spcPct val="150000"/>
              </a:lnSpc>
              <a:spcBef>
                <a:spcPct val="0"/>
              </a:spcBef>
              <a:buClr>
                <a:srgbClr val="800000"/>
              </a:buClr>
              <a:buSzPct val="130000"/>
              <a:buFont typeface="Wingdings" panose="05000000000000000000" pitchFamily="2" charset="2"/>
              <a:buChar char="§"/>
            </a:pPr>
            <a:r>
              <a:rPr lang="en-US" sz="3200">
                <a:latin typeface="Times New Roman" panose="02020603050405020304" pitchFamily="18" charset="0"/>
                <a:cs typeface="Times New Roman" panose="02020603050405020304" pitchFamily="18" charset="0"/>
              </a:rPr>
              <a:t>Warm–season pasture begins later in the spring and continues into early autumn when day length shortens and temperatures fall. </a:t>
            </a:r>
          </a:p>
        </p:txBody>
      </p:sp>
      <p:sp>
        <p:nvSpPr>
          <p:cNvPr id="27652" name="Text Box 3"/>
          <p:cNvSpPr txBox="1">
            <a:spLocks noChangeArrowheads="1"/>
          </p:cNvSpPr>
          <p:nvPr/>
        </p:nvSpPr>
        <p:spPr bwMode="auto">
          <a:xfrm>
            <a:off x="450850" y="3652838"/>
            <a:ext cx="11812588"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marL="649288" indent="-649288" algn="r" rtl="1">
              <a:spcBef>
                <a:spcPct val="20000"/>
              </a:spcBef>
              <a:buClr>
                <a:schemeClr val="bg2"/>
              </a:buClr>
              <a:buSzPct val="75000"/>
              <a:buFont typeface="Wingdings" panose="05000000000000000000" pitchFamily="2" charset="2"/>
              <a:buChar char="n"/>
              <a:defRPr sz="46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80000"/>
              <a:buFont typeface="Wingdings" panose="05000000000000000000" pitchFamily="2" charset="2"/>
              <a:buChar char="¨"/>
              <a:defRPr sz="40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n"/>
              <a:defRPr sz="3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9pPr>
          </a:lstStyle>
          <a:p>
            <a:pPr algn="just" rtl="0" eaLnBrk="1" hangingPunct="1">
              <a:lnSpc>
                <a:spcPct val="150000"/>
              </a:lnSpc>
              <a:spcBef>
                <a:spcPct val="0"/>
              </a:spcBef>
              <a:buClr>
                <a:srgbClr val="800000"/>
              </a:buClr>
              <a:buSzPct val="130000"/>
              <a:buFont typeface="Wingdings" panose="05000000000000000000" pitchFamily="2" charset="2"/>
              <a:buChar char="§"/>
            </a:pPr>
            <a:r>
              <a:rPr lang="en-US" sz="3200">
                <a:latin typeface="Times New Roman" panose="02020603050405020304" pitchFamily="18" charset="0"/>
                <a:cs typeface="Times New Roman" panose="02020603050405020304" pitchFamily="18" charset="0"/>
              </a:rPr>
              <a:t>A diverse mix of cool- and warm-season pastures benefits livestock managers by overlapping the growth curves of both types, meaning more high-quality pasture than otherwise.</a:t>
            </a:r>
          </a:p>
          <a:p>
            <a:pPr algn="l" rtl="0" eaLnBrk="1" hangingPunct="1">
              <a:lnSpc>
                <a:spcPct val="150000"/>
              </a:lnSpc>
              <a:spcBef>
                <a:spcPct val="0"/>
              </a:spcBef>
              <a:buClr>
                <a:srgbClr val="800000"/>
              </a:buClr>
              <a:buSzPct val="130000"/>
              <a:buFont typeface="Wingdings" panose="05000000000000000000" pitchFamily="2" charset="2"/>
              <a:buChar char="§"/>
            </a:pPr>
            <a:endParaRPr lang="en-US" sz="3200">
              <a:latin typeface="Times New Roman" panose="02020603050405020304" pitchFamily="18" charset="0"/>
              <a:cs typeface="Times New Roman" panose="02020603050405020304" pitchFamily="18" charset="0"/>
            </a:endParaRPr>
          </a:p>
        </p:txBody>
      </p:sp>
      <p:pic>
        <p:nvPicPr>
          <p:cNvPr id="5" name="Picture 13" descr="http://img.irna.ir/1389/13891102/30201930/30201930-914765.jpg"/>
          <p:cNvPicPr>
            <a:picLocks noChangeAspect="1" noChangeArrowheads="1"/>
          </p:cNvPicPr>
          <p:nvPr/>
        </p:nvPicPr>
        <p:blipFill>
          <a:blip r:embed="rId5" cstate="print"/>
          <a:srcRect b="5501"/>
          <a:stretch>
            <a:fillRect/>
          </a:stretch>
        </p:blipFill>
        <p:spPr bwMode="auto">
          <a:xfrm>
            <a:off x="11614968" y="124272"/>
            <a:ext cx="1137632" cy="1132039"/>
          </a:xfrm>
          <a:prstGeom prst="ellipse">
            <a:avLst/>
          </a:prstGeom>
          <a:noFill/>
          <a:ln>
            <a:noFill/>
          </a:ln>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534848" y="196280"/>
            <a:ext cx="609600" cy="609600"/>
          </a:xfrm>
          <a:prstGeom prst="rect">
            <a:avLst/>
          </a:prstGeom>
        </p:spPr>
      </p:pic>
    </p:spTree>
  </p:cSld>
  <p:clrMapOvr>
    <a:masterClrMapping/>
  </p:clrMapOvr>
  <p:transition spd="slow">
    <p:cut/>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54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7"/>
          <p:cNvGrpSpPr>
            <a:grpSpLocks/>
          </p:cNvGrpSpPr>
          <p:nvPr/>
        </p:nvGrpSpPr>
        <p:grpSpPr bwMode="auto">
          <a:xfrm>
            <a:off x="284163" y="233363"/>
            <a:ext cx="12698412" cy="7896225"/>
            <a:chOff x="284114" y="233330"/>
            <a:chExt cx="12699153" cy="7897382"/>
          </a:xfrm>
        </p:grpSpPr>
        <p:pic>
          <p:nvPicPr>
            <p:cNvPr id="2061" name="Picture 13" descr="http://img.irna.ir/1389/13891102/30201930/30201930-914765.jpg"/>
            <p:cNvPicPr>
              <a:picLocks noChangeAspect="1" noChangeArrowheads="1"/>
            </p:cNvPicPr>
            <p:nvPr/>
          </p:nvPicPr>
          <p:blipFill>
            <a:blip r:embed="rId3" cstate="print"/>
            <a:srcRect b="5501"/>
            <a:stretch>
              <a:fillRect/>
            </a:stretch>
          </p:blipFill>
          <p:spPr bwMode="auto">
            <a:xfrm>
              <a:off x="284114" y="233330"/>
              <a:ext cx="2367954" cy="2356520"/>
            </a:xfrm>
            <a:prstGeom prst="ellipse">
              <a:avLst/>
            </a:prstGeom>
            <a:noFill/>
            <a:ln>
              <a:noFill/>
            </a:ln>
          </p:spPr>
        </p:pic>
        <p:sp>
          <p:nvSpPr>
            <p:cNvPr id="6149" name="Text Box 14"/>
            <p:cNvSpPr txBox="1">
              <a:spLocks noChangeArrowheads="1"/>
            </p:cNvSpPr>
            <p:nvPr/>
          </p:nvSpPr>
          <p:spPr bwMode="auto">
            <a:xfrm>
              <a:off x="525701" y="6706634"/>
              <a:ext cx="11953502" cy="1424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32" tIns="65017" rIns="130032" bIns="65017">
              <a:spAutoFit/>
            </a:bodyPr>
            <a:lstStyle>
              <a:lvl1pPr marL="533400" indent="-533400">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lnSpc>
                  <a:spcPct val="200000"/>
                </a:lnSpc>
              </a:pPr>
              <a:r>
                <a:rPr lang="en-US" sz="2200" b="1">
                  <a:solidFill>
                    <a:srgbClr val="C00000"/>
                  </a:solidFill>
                </a:rPr>
                <a:t>Presented by: A. Riasi (</a:t>
              </a:r>
              <a:r>
                <a:rPr lang="en-US" sz="2200" b="1">
                  <a:solidFill>
                    <a:srgbClr val="C00000"/>
                  </a:solidFill>
                  <a:latin typeface="Segoe Script" panose="020B0504020000000003" pitchFamily="34" charset="0"/>
                </a:rPr>
                <a:t>Associated Professor in Animal Nutrition and Physiology</a:t>
              </a:r>
              <a:r>
                <a:rPr lang="en-US" sz="2200" b="1">
                  <a:solidFill>
                    <a:srgbClr val="C00000"/>
                  </a:solidFill>
                </a:rPr>
                <a:t>)</a:t>
              </a:r>
            </a:p>
            <a:p>
              <a:pPr algn="ctr" eaLnBrk="1" hangingPunct="1">
                <a:lnSpc>
                  <a:spcPct val="200000"/>
                </a:lnSpc>
              </a:pPr>
              <a:r>
                <a:rPr lang="en-US" sz="2000" b="1">
                  <a:solidFill>
                    <a:srgbClr val="C00000"/>
                  </a:solidFill>
                </a:rPr>
                <a:t>Department of Animal Science, College of Agriculture, Isfahan University of Technology</a:t>
              </a:r>
            </a:p>
          </p:txBody>
        </p:sp>
        <p:sp>
          <p:nvSpPr>
            <p:cNvPr id="6150" name="Rectangle 13"/>
            <p:cNvSpPr>
              <a:spLocks noChangeArrowheads="1"/>
            </p:cNvSpPr>
            <p:nvPr/>
          </p:nvSpPr>
          <p:spPr bwMode="auto">
            <a:xfrm>
              <a:off x="2089206" y="2331602"/>
              <a:ext cx="10894061" cy="3640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lnSpc>
                  <a:spcPct val="150000"/>
                </a:lnSpc>
                <a:buClr>
                  <a:schemeClr val="accent2"/>
                </a:buClr>
              </a:pPr>
              <a:r>
                <a:rPr lang="en-US" sz="6000" b="1">
                  <a:solidFill>
                    <a:schemeClr val="bg1"/>
                  </a:solidFill>
                </a:rPr>
                <a:t>Animal Nutrition</a:t>
              </a:r>
              <a:endParaRPr lang="fa-IR" sz="6000" b="1">
                <a:solidFill>
                  <a:schemeClr val="bg1"/>
                </a:solidFill>
              </a:endParaRPr>
            </a:p>
            <a:p>
              <a:pPr algn="ctr" eaLnBrk="1" hangingPunct="1">
                <a:lnSpc>
                  <a:spcPct val="150000"/>
                </a:lnSpc>
                <a:buClr>
                  <a:schemeClr val="accent2"/>
                </a:buClr>
              </a:pPr>
              <a:r>
                <a:rPr lang="en-US" sz="6000" b="1">
                  <a:solidFill>
                    <a:schemeClr val="bg1"/>
                  </a:solidFill>
                </a:rPr>
                <a:t>on the Rangeland</a:t>
              </a:r>
            </a:p>
            <a:p>
              <a:pPr algn="ctr" rtl="1" eaLnBrk="1" hangingPunct="1">
                <a:lnSpc>
                  <a:spcPct val="150000"/>
                </a:lnSpc>
              </a:pPr>
              <a:r>
                <a:rPr lang="en-US" sz="3200">
                  <a:solidFill>
                    <a:schemeClr val="bg1"/>
                  </a:solidFill>
                  <a:latin typeface="Comic Sans MS" panose="030F0702030302020204" pitchFamily="66" charset="0"/>
                </a:rPr>
                <a:t>(for PhD students, Part 6)</a:t>
              </a:r>
              <a:endParaRPr lang="en-US" sz="3200" b="1">
                <a:solidFill>
                  <a:schemeClr val="bg1"/>
                </a:solidFill>
                <a:cs typeface="B Zar" panose="00000400000000000000" pitchFamily="2" charset="-78"/>
              </a:endParaRPr>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644525" y="1009650"/>
            <a:ext cx="11650663" cy="866775"/>
          </a:xfrm>
          <a:noFill/>
        </p:spPr>
        <p:txBody>
          <a:bodyPr lIns="128692" tIns="63217" rIns="128692" bIns="63217"/>
          <a:lstStyle/>
          <a:p>
            <a:pPr marL="403225" indent="-403225" algn="l" rtl="0" eaLnBrk="1" hangingPunct="1">
              <a:buFont typeface="Wingdings" panose="05000000000000000000" pitchFamily="2" charset="2"/>
              <a:buNone/>
            </a:pPr>
            <a:r>
              <a:rPr lang="en-US" sz="4000" smtClean="0">
                <a:solidFill>
                  <a:srgbClr val="800000"/>
                </a:solidFill>
                <a:latin typeface="Times New Roman" panose="02020603050405020304" pitchFamily="18" charset="0"/>
                <a:cs typeface="Times New Roman" panose="02020603050405020304" pitchFamily="18" charset="0"/>
              </a:rPr>
              <a:t>Nutrients requirement of ruminants</a:t>
            </a:r>
          </a:p>
        </p:txBody>
      </p:sp>
      <p:sp>
        <p:nvSpPr>
          <p:cNvPr id="6147" name="Text Box 3"/>
          <p:cNvSpPr txBox="1">
            <a:spLocks noChangeArrowheads="1"/>
          </p:cNvSpPr>
          <p:nvPr/>
        </p:nvSpPr>
        <p:spPr bwMode="auto">
          <a:xfrm>
            <a:off x="433388" y="2122488"/>
            <a:ext cx="11998325" cy="406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marL="649288" indent="-649288" algn="r" rtl="1">
              <a:spcBef>
                <a:spcPct val="20000"/>
              </a:spcBef>
              <a:buClr>
                <a:schemeClr val="bg2"/>
              </a:buClr>
              <a:buSzPct val="75000"/>
              <a:buFont typeface="Wingdings" panose="05000000000000000000" pitchFamily="2" charset="2"/>
              <a:buChar char="n"/>
              <a:defRPr sz="46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80000"/>
              <a:buFont typeface="Wingdings" panose="05000000000000000000" pitchFamily="2" charset="2"/>
              <a:buChar char="¨"/>
              <a:defRPr sz="40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n"/>
              <a:defRPr sz="3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9pPr>
          </a:lstStyle>
          <a:p>
            <a:pPr algn="just" rtl="0" eaLnBrk="1" hangingPunct="1">
              <a:lnSpc>
                <a:spcPct val="150000"/>
              </a:lnSpc>
              <a:spcBef>
                <a:spcPct val="0"/>
              </a:spcBef>
              <a:buClr>
                <a:srgbClr val="800000"/>
              </a:buClr>
              <a:buSzPct val="130000"/>
              <a:buFont typeface="Wingdings" panose="05000000000000000000" pitchFamily="2" charset="2"/>
              <a:buChar char="§"/>
            </a:pPr>
            <a:r>
              <a:rPr lang="en-US" sz="3200">
                <a:latin typeface="Times New Roman" panose="02020603050405020304" pitchFamily="18" charset="0"/>
                <a:cs typeface="Times New Roman" panose="02020603050405020304" pitchFamily="18" charset="0"/>
              </a:rPr>
              <a:t>The nutritional concern for ruminants centers on:</a:t>
            </a:r>
          </a:p>
          <a:p>
            <a:pPr lvl="1" algn="just" rtl="0" eaLnBrk="1" hangingPunct="1">
              <a:lnSpc>
                <a:spcPct val="150000"/>
              </a:lnSpc>
              <a:spcBef>
                <a:spcPct val="0"/>
              </a:spcBef>
              <a:buClr>
                <a:srgbClr val="000066"/>
              </a:buClr>
              <a:buFont typeface="Wingdings" panose="05000000000000000000" pitchFamily="2" charset="2"/>
              <a:buChar char="ü"/>
            </a:pPr>
            <a:r>
              <a:rPr lang="en-US" sz="2800">
                <a:solidFill>
                  <a:srgbClr val="000000"/>
                </a:solidFill>
                <a:latin typeface="Times New Roman" panose="02020603050405020304" pitchFamily="18" charset="0"/>
                <a:cs typeface="Times New Roman" panose="02020603050405020304" pitchFamily="18" charset="0"/>
              </a:rPr>
              <a:t>Energy </a:t>
            </a:r>
          </a:p>
          <a:p>
            <a:pPr lvl="1" algn="just" rtl="0" eaLnBrk="1" hangingPunct="1">
              <a:lnSpc>
                <a:spcPct val="150000"/>
              </a:lnSpc>
              <a:spcBef>
                <a:spcPct val="0"/>
              </a:spcBef>
              <a:buClr>
                <a:srgbClr val="000066"/>
              </a:buClr>
              <a:buFont typeface="Wingdings" panose="05000000000000000000" pitchFamily="2" charset="2"/>
              <a:buChar char="ü"/>
            </a:pPr>
            <a:r>
              <a:rPr lang="en-US" sz="2800">
                <a:solidFill>
                  <a:srgbClr val="000000"/>
                </a:solidFill>
                <a:latin typeface="Times New Roman" panose="02020603050405020304" pitchFamily="18" charset="0"/>
                <a:cs typeface="Times New Roman" panose="02020603050405020304" pitchFamily="18" charset="0"/>
              </a:rPr>
              <a:t>Protein</a:t>
            </a:r>
          </a:p>
          <a:p>
            <a:pPr lvl="1" algn="just" rtl="0" eaLnBrk="1" hangingPunct="1">
              <a:lnSpc>
                <a:spcPct val="150000"/>
              </a:lnSpc>
              <a:spcBef>
                <a:spcPct val="0"/>
              </a:spcBef>
              <a:buClr>
                <a:srgbClr val="000066"/>
              </a:buClr>
              <a:buFont typeface="Wingdings" panose="05000000000000000000" pitchFamily="2" charset="2"/>
              <a:buChar char="ü"/>
            </a:pPr>
            <a:r>
              <a:rPr lang="en-US" sz="2800">
                <a:solidFill>
                  <a:srgbClr val="000000"/>
                </a:solidFill>
                <a:latin typeface="Times New Roman" panose="02020603050405020304" pitchFamily="18" charset="0"/>
                <a:cs typeface="Times New Roman" panose="02020603050405020304" pitchFamily="18" charset="0"/>
              </a:rPr>
              <a:t>Minerals</a:t>
            </a:r>
          </a:p>
          <a:p>
            <a:pPr lvl="1" algn="just" rtl="0" eaLnBrk="1" hangingPunct="1">
              <a:lnSpc>
                <a:spcPct val="150000"/>
              </a:lnSpc>
              <a:spcBef>
                <a:spcPct val="0"/>
              </a:spcBef>
              <a:buClr>
                <a:srgbClr val="000066"/>
              </a:buClr>
              <a:buFont typeface="Wingdings" panose="05000000000000000000" pitchFamily="2" charset="2"/>
              <a:buChar char="ü"/>
            </a:pPr>
            <a:r>
              <a:rPr lang="en-US" sz="2800">
                <a:solidFill>
                  <a:srgbClr val="000000"/>
                </a:solidFill>
                <a:latin typeface="Times New Roman" panose="02020603050405020304" pitchFamily="18" charset="0"/>
                <a:cs typeface="Times New Roman" panose="02020603050405020304" pitchFamily="18" charset="0"/>
              </a:rPr>
              <a:t>Vitamins</a:t>
            </a:r>
          </a:p>
          <a:p>
            <a:pPr lvl="1" algn="just" rtl="0" eaLnBrk="1" hangingPunct="1">
              <a:lnSpc>
                <a:spcPct val="150000"/>
              </a:lnSpc>
              <a:spcBef>
                <a:spcPct val="0"/>
              </a:spcBef>
              <a:buClr>
                <a:srgbClr val="000066"/>
              </a:buClr>
              <a:buFont typeface="Wingdings" panose="05000000000000000000" pitchFamily="2" charset="2"/>
              <a:buChar char="ü"/>
            </a:pPr>
            <a:r>
              <a:rPr lang="en-US" sz="2800">
                <a:solidFill>
                  <a:srgbClr val="000000"/>
                </a:solidFill>
                <a:latin typeface="Times New Roman" panose="02020603050405020304" pitchFamily="18" charset="0"/>
                <a:cs typeface="Times New Roman" panose="02020603050405020304" pitchFamily="18" charset="0"/>
              </a:rPr>
              <a:t>Water </a:t>
            </a:r>
          </a:p>
        </p:txBody>
      </p:sp>
      <p:pic>
        <p:nvPicPr>
          <p:cNvPr id="6" name="Picture 13" descr="http://img.irna.ir/1389/13891102/30201930/30201930-914765.jpg"/>
          <p:cNvPicPr>
            <a:picLocks noChangeAspect="1" noChangeArrowheads="1"/>
          </p:cNvPicPr>
          <p:nvPr/>
        </p:nvPicPr>
        <p:blipFill>
          <a:blip r:embed="rId5" cstate="print"/>
          <a:srcRect b="5501"/>
          <a:stretch>
            <a:fillRect/>
          </a:stretch>
        </p:blipFill>
        <p:spPr bwMode="auto">
          <a:xfrm>
            <a:off x="11614968" y="124272"/>
            <a:ext cx="1137632" cy="1132039"/>
          </a:xfrm>
          <a:prstGeom prst="ellipse">
            <a:avLst/>
          </a:prstGeom>
          <a:noFill/>
          <a:ln>
            <a:noFill/>
          </a:ln>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534848" y="340296"/>
            <a:ext cx="609600" cy="609600"/>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linds(horizontal)">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blinds(horizontal)">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blinds(horizontal)">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blinds(horizontal)">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blinds(horizontal)">
                                      <p:cBhvr>
                                        <p:cTn id="27" dur="500"/>
                                        <p:tgtEl>
                                          <p:spTgt spid="6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blinds(horizontal)">
                                      <p:cBhvr>
                                        <p:cTn id="32"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36037" fill="hold"/>
                                        <p:tgtEl>
                                          <p:spTgt spid="2"/>
                                        </p:tgtEl>
                                      </p:cBhvr>
                                    </p:cmd>
                                  </p:childTnLst>
                                </p:cTn>
                              </p:par>
                            </p:childTnLst>
                          </p:cTn>
                        </p:par>
                      </p:childTnLst>
                    </p:cTn>
                  </p:par>
                </p:childTnLst>
              </p:cTn>
              <p:nextCondLst>
                <p:cond evt="onClick" delay="0">
                  <p:tgtEl>
                    <p:spTgt spid="2"/>
                  </p:tgtEl>
                </p:cond>
              </p:nextCondLst>
            </p:seq>
            <p:audio>
              <p:cMediaNode vol="80000">
                <p:cTn id="38"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644525" y="1009650"/>
            <a:ext cx="11650663" cy="866775"/>
          </a:xfrm>
          <a:noFill/>
        </p:spPr>
        <p:txBody>
          <a:bodyPr lIns="128692" tIns="63217" rIns="128692" bIns="63217"/>
          <a:lstStyle/>
          <a:p>
            <a:pPr marL="403225" indent="-403225" algn="l" rtl="0" eaLnBrk="1" hangingPunct="1">
              <a:buFont typeface="Wingdings" panose="05000000000000000000" pitchFamily="2" charset="2"/>
              <a:buNone/>
            </a:pPr>
            <a:r>
              <a:rPr lang="en-US" sz="4000" smtClean="0">
                <a:solidFill>
                  <a:srgbClr val="800000"/>
                </a:solidFill>
                <a:latin typeface="Times New Roman" panose="02020603050405020304" pitchFamily="18" charset="0"/>
                <a:cs typeface="Times New Roman" panose="02020603050405020304" pitchFamily="18" charset="0"/>
              </a:rPr>
              <a:t>What is the role of energy in animal nutrition?</a:t>
            </a:r>
          </a:p>
        </p:txBody>
      </p:sp>
      <p:sp>
        <p:nvSpPr>
          <p:cNvPr id="6147" name="Text Box 3"/>
          <p:cNvSpPr txBox="1">
            <a:spLocks noChangeArrowheads="1"/>
          </p:cNvSpPr>
          <p:nvPr/>
        </p:nvSpPr>
        <p:spPr bwMode="auto">
          <a:xfrm>
            <a:off x="433388" y="2122488"/>
            <a:ext cx="11998325"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marL="649288" indent="-649288" algn="r" rtl="1">
              <a:spcBef>
                <a:spcPct val="20000"/>
              </a:spcBef>
              <a:buClr>
                <a:schemeClr val="bg2"/>
              </a:buClr>
              <a:buSzPct val="75000"/>
              <a:buFont typeface="Wingdings" panose="05000000000000000000" pitchFamily="2" charset="2"/>
              <a:buChar char="n"/>
              <a:defRPr sz="46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80000"/>
              <a:buFont typeface="Wingdings" panose="05000000000000000000" pitchFamily="2" charset="2"/>
              <a:buChar char="¨"/>
              <a:defRPr sz="40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n"/>
              <a:defRPr sz="3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9pPr>
          </a:lstStyle>
          <a:p>
            <a:pPr algn="just" rtl="0" eaLnBrk="1" hangingPunct="1">
              <a:lnSpc>
                <a:spcPct val="150000"/>
              </a:lnSpc>
              <a:spcBef>
                <a:spcPct val="0"/>
              </a:spcBef>
              <a:buClr>
                <a:srgbClr val="800000"/>
              </a:buClr>
              <a:buSzPct val="130000"/>
              <a:buFont typeface="Wingdings" panose="05000000000000000000" pitchFamily="2" charset="2"/>
              <a:buChar char="§"/>
            </a:pPr>
            <a:r>
              <a:rPr lang="en-US" sz="3200" b="1">
                <a:solidFill>
                  <a:srgbClr val="000066"/>
                </a:solidFill>
                <a:latin typeface="Times New Roman" panose="02020603050405020304" pitchFamily="18" charset="0"/>
                <a:cs typeface="Times New Roman" panose="02020603050405020304" pitchFamily="18" charset="0"/>
              </a:rPr>
              <a:t>Energy</a:t>
            </a:r>
            <a:r>
              <a:rPr lang="en-US" sz="3200">
                <a:latin typeface="Times New Roman" panose="02020603050405020304" pitchFamily="18" charset="0"/>
                <a:cs typeface="Times New Roman" panose="02020603050405020304" pitchFamily="18" charset="0"/>
              </a:rPr>
              <a:t> is the single most important dietary component for an animal after water. </a:t>
            </a:r>
          </a:p>
          <a:p>
            <a:pPr algn="just" rtl="0" eaLnBrk="1" hangingPunct="1">
              <a:lnSpc>
                <a:spcPct val="150000"/>
              </a:lnSpc>
              <a:spcBef>
                <a:spcPct val="0"/>
              </a:spcBef>
              <a:buClr>
                <a:srgbClr val="800000"/>
              </a:buClr>
              <a:buSzPct val="130000"/>
              <a:buFont typeface="Wingdings" panose="05000000000000000000" pitchFamily="2" charset="2"/>
              <a:buChar char="§"/>
            </a:pPr>
            <a:r>
              <a:rPr lang="en-US" sz="3200">
                <a:latin typeface="Times New Roman" panose="02020603050405020304" pitchFamily="18" charset="0"/>
                <a:cs typeface="Times New Roman" panose="02020603050405020304" pitchFamily="18" charset="0"/>
              </a:rPr>
              <a:t>Energy is derived from </a:t>
            </a:r>
            <a:r>
              <a:rPr lang="en-US" sz="3200">
                <a:solidFill>
                  <a:schemeClr val="hlink"/>
                </a:solidFill>
                <a:latin typeface="Times New Roman" panose="02020603050405020304" pitchFamily="18" charset="0"/>
                <a:cs typeface="Times New Roman" panose="02020603050405020304" pitchFamily="18" charset="0"/>
              </a:rPr>
              <a:t>carbohydrates</a:t>
            </a:r>
            <a:r>
              <a:rPr lang="en-US" sz="3200">
                <a:latin typeface="Times New Roman" panose="02020603050405020304" pitchFamily="18" charset="0"/>
                <a:cs typeface="Times New Roman" panose="02020603050405020304" pitchFamily="18" charset="0"/>
              </a:rPr>
              <a:t>, </a:t>
            </a:r>
            <a:r>
              <a:rPr lang="en-US" sz="3200">
                <a:solidFill>
                  <a:schemeClr val="hlink"/>
                </a:solidFill>
                <a:latin typeface="Times New Roman" panose="02020603050405020304" pitchFamily="18" charset="0"/>
                <a:cs typeface="Times New Roman" panose="02020603050405020304" pitchFamily="18" charset="0"/>
              </a:rPr>
              <a:t>fats</a:t>
            </a:r>
            <a:r>
              <a:rPr lang="en-US" sz="3200">
                <a:latin typeface="Times New Roman" panose="02020603050405020304" pitchFamily="18" charset="0"/>
                <a:cs typeface="Times New Roman" panose="02020603050405020304" pitchFamily="18" charset="0"/>
              </a:rPr>
              <a:t>, </a:t>
            </a:r>
            <a:r>
              <a:rPr lang="en-US" sz="3200">
                <a:solidFill>
                  <a:schemeClr val="hlink"/>
                </a:solidFill>
                <a:latin typeface="Times New Roman" panose="02020603050405020304" pitchFamily="18" charset="0"/>
                <a:cs typeface="Times New Roman" panose="02020603050405020304" pitchFamily="18" charset="0"/>
              </a:rPr>
              <a:t>proteins</a:t>
            </a:r>
            <a:r>
              <a:rPr lang="en-US" sz="3200">
                <a:latin typeface="Times New Roman" panose="02020603050405020304" pitchFamily="18" charset="0"/>
                <a:cs typeface="Times New Roman" panose="02020603050405020304" pitchFamily="18" charset="0"/>
              </a:rPr>
              <a:t>, and from the </a:t>
            </a:r>
            <a:r>
              <a:rPr lang="en-US" sz="3200">
                <a:solidFill>
                  <a:schemeClr val="hlink"/>
                </a:solidFill>
                <a:latin typeface="Times New Roman" panose="02020603050405020304" pitchFamily="18" charset="0"/>
                <a:cs typeface="Times New Roman" panose="02020603050405020304" pitchFamily="18" charset="0"/>
              </a:rPr>
              <a:t>animal’s body reserves</a:t>
            </a:r>
            <a:r>
              <a:rPr lang="en-US" sz="3200">
                <a:latin typeface="Times New Roman" panose="02020603050405020304" pitchFamily="18" charset="0"/>
                <a:cs typeface="Times New Roman" panose="02020603050405020304" pitchFamily="18" charset="0"/>
              </a:rPr>
              <a:t>. </a:t>
            </a:r>
          </a:p>
          <a:p>
            <a:pPr algn="just" rtl="0" eaLnBrk="1" hangingPunct="1">
              <a:lnSpc>
                <a:spcPct val="150000"/>
              </a:lnSpc>
              <a:spcBef>
                <a:spcPct val="0"/>
              </a:spcBef>
              <a:buClr>
                <a:srgbClr val="800000"/>
              </a:buClr>
              <a:buSzPct val="130000"/>
              <a:buFont typeface="Wingdings" panose="05000000000000000000" pitchFamily="2" charset="2"/>
              <a:buChar char="§"/>
            </a:pPr>
            <a:r>
              <a:rPr lang="en-US" sz="3200">
                <a:latin typeface="Times New Roman" panose="02020603050405020304" pitchFamily="18" charset="0"/>
                <a:cs typeface="Times New Roman" panose="02020603050405020304" pitchFamily="18" charset="0"/>
              </a:rPr>
              <a:t>Energy intake maintains body functions and facilitates growth and development.</a:t>
            </a:r>
          </a:p>
        </p:txBody>
      </p:sp>
      <p:pic>
        <p:nvPicPr>
          <p:cNvPr id="4" name="Picture 13" descr="http://img.irna.ir/1389/13891102/30201930/30201930-914765.jpg"/>
          <p:cNvPicPr>
            <a:picLocks noChangeAspect="1" noChangeArrowheads="1"/>
          </p:cNvPicPr>
          <p:nvPr/>
        </p:nvPicPr>
        <p:blipFill>
          <a:blip r:embed="rId5" cstate="print"/>
          <a:srcRect b="5501"/>
          <a:stretch>
            <a:fillRect/>
          </a:stretch>
        </p:blipFill>
        <p:spPr bwMode="auto">
          <a:xfrm>
            <a:off x="11614968" y="124272"/>
            <a:ext cx="1137632" cy="1132039"/>
          </a:xfrm>
          <a:prstGeom prst="ellipse">
            <a:avLst/>
          </a:prstGeom>
          <a:noFill/>
          <a:ln>
            <a:noFill/>
          </a:ln>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534848" y="412304"/>
            <a:ext cx="609600" cy="609600"/>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linds(horizontal)">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blinds(horizontal)">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blinds(horizontal)">
                                      <p:cBhvr>
                                        <p:cTn id="17"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72039" fill="hold"/>
                                        <p:tgtEl>
                                          <p:spTgt spid="3"/>
                                        </p:tgtEl>
                                      </p:cBhvr>
                                    </p:cmd>
                                  </p:childTnLst>
                                </p:cTn>
                              </p:par>
                            </p:childTnLst>
                          </p:cTn>
                        </p:par>
                      </p:childTnLst>
                    </p:cTn>
                  </p:par>
                </p:childTnLst>
              </p:cTn>
              <p:nextCondLst>
                <p:cond evt="onClick" delay="0">
                  <p:tgtEl>
                    <p:spTgt spid="3"/>
                  </p:tgtEl>
                </p:cond>
              </p:nextCondLst>
            </p:seq>
            <p:audio>
              <p:cMediaNode vol="80000">
                <p:cTn id="23"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D:\wp\221\bomb2.gif"/>
          <p:cNvPicPr>
            <a:picLocks noGrp="1" noChangeAspect="1" noChangeArrowheads="1"/>
          </p:cNvPicPr>
          <p:nvPr>
            <p:ph type="clipArt" sz="half" idx="2"/>
          </p:nvPr>
        </p:nvPicPr>
        <p:blipFill>
          <a:blip r:embed="rId4">
            <a:extLst>
              <a:ext uri="{28A0092B-C50C-407E-A947-70E740481C1C}">
                <a14:useLocalDpi xmlns:a14="http://schemas.microsoft.com/office/drawing/2010/main" val="0"/>
              </a:ext>
            </a:extLst>
          </a:blip>
          <a:srcRect/>
          <a:stretch>
            <a:fillRect/>
          </a:stretch>
        </p:blipFill>
        <p:spPr>
          <a:xfrm>
            <a:off x="865188" y="2362200"/>
            <a:ext cx="6069012" cy="5970588"/>
          </a:xfrm>
        </p:spPr>
      </p:pic>
      <p:pic>
        <p:nvPicPr>
          <p:cNvPr id="12291" name="Picture 2" descr="Isoperibol Calorimeter, Model 6200EA, Parr, 115V, 90-4062-0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1225" y="4038600"/>
            <a:ext cx="378460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309563" y="773113"/>
            <a:ext cx="11650662"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692" tIns="63217" rIns="128692" bIns="63217"/>
          <a:lstStyle>
            <a:lvl1pPr marL="487363" indent="-487363" algn="r" defTabSz="1300163" rtl="1" eaLnBrk="0" fontAlgn="base" hangingPunct="0">
              <a:spcBef>
                <a:spcPct val="20000"/>
              </a:spcBef>
              <a:spcAft>
                <a:spcPct val="0"/>
              </a:spcAft>
              <a:buClr>
                <a:schemeClr val="bg2"/>
              </a:buClr>
              <a:buSzPct val="75000"/>
              <a:buFont typeface="Wingdings" panose="05000000000000000000" pitchFamily="2" charset="2"/>
              <a:buChar char="n"/>
              <a:defRPr sz="4600">
                <a:solidFill>
                  <a:schemeClr val="tx1"/>
                </a:solidFill>
                <a:latin typeface="+mn-lt"/>
                <a:ea typeface="+mn-ea"/>
                <a:cs typeface="+mn-cs"/>
              </a:defRPr>
            </a:lvl1pPr>
            <a:lvl2pPr marL="1057275" indent="-406400" algn="r" defTabSz="1300163" rtl="1" eaLnBrk="0" fontAlgn="base" hangingPunct="0">
              <a:spcBef>
                <a:spcPct val="20000"/>
              </a:spcBef>
              <a:spcAft>
                <a:spcPct val="0"/>
              </a:spcAft>
              <a:buClr>
                <a:schemeClr val="accent2"/>
              </a:buClr>
              <a:buSzPct val="80000"/>
              <a:buFont typeface="Wingdings" panose="05000000000000000000" pitchFamily="2" charset="2"/>
              <a:buChar char="¨"/>
              <a:defRPr sz="4000">
                <a:solidFill>
                  <a:schemeClr val="tx1"/>
                </a:solidFill>
                <a:latin typeface="+mn-lt"/>
                <a:cs typeface="+mn-cs"/>
              </a:defRPr>
            </a:lvl2pPr>
            <a:lvl3pPr marL="1625600" indent="-325438" algn="r" defTabSz="1300163" rtl="1" eaLnBrk="0" fontAlgn="base" hangingPunct="0">
              <a:spcBef>
                <a:spcPct val="20000"/>
              </a:spcBef>
              <a:spcAft>
                <a:spcPct val="0"/>
              </a:spcAft>
              <a:buClr>
                <a:schemeClr val="bg2"/>
              </a:buClr>
              <a:buSzPct val="65000"/>
              <a:buFont typeface="Wingdings" panose="05000000000000000000" pitchFamily="2" charset="2"/>
              <a:buChar char="n"/>
              <a:defRPr sz="3400">
                <a:solidFill>
                  <a:schemeClr val="tx1"/>
                </a:solidFill>
                <a:latin typeface="+mn-lt"/>
                <a:cs typeface="+mn-cs"/>
              </a:defRPr>
            </a:lvl3pPr>
            <a:lvl4pPr marL="2276475" indent="-325438" algn="r" defTabSz="1300163" rtl="1" eaLnBrk="0" fontAlgn="base" hangingPunct="0">
              <a:spcBef>
                <a:spcPct val="20000"/>
              </a:spcBef>
              <a:spcAft>
                <a:spcPct val="0"/>
              </a:spcAft>
              <a:buClr>
                <a:schemeClr val="accent2"/>
              </a:buClr>
              <a:buSzPct val="70000"/>
              <a:buFont typeface="Wingdings" panose="05000000000000000000" pitchFamily="2" charset="2"/>
              <a:buChar char="¨"/>
              <a:defRPr sz="2800">
                <a:solidFill>
                  <a:schemeClr val="tx1"/>
                </a:solidFill>
                <a:latin typeface="+mn-lt"/>
                <a:cs typeface="+mn-cs"/>
              </a:defRPr>
            </a:lvl4pPr>
            <a:lvl5pPr marL="2925763" indent="-325438" algn="r" defTabSz="1300163" rtl="1"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mn-lt"/>
                <a:cs typeface="+mn-cs"/>
              </a:defRPr>
            </a:lvl5pPr>
            <a:lvl6pPr marL="3382963" indent="-325438" algn="r" defTabSz="1300163" rtl="1" fontAlgn="base">
              <a:spcBef>
                <a:spcPct val="20000"/>
              </a:spcBef>
              <a:spcAft>
                <a:spcPct val="0"/>
              </a:spcAft>
              <a:buClr>
                <a:schemeClr val="bg2"/>
              </a:buClr>
              <a:buFont typeface="Wingdings" pitchFamily="2" charset="2"/>
              <a:buChar char="§"/>
              <a:defRPr sz="2800">
                <a:solidFill>
                  <a:schemeClr val="tx1"/>
                </a:solidFill>
                <a:latin typeface="+mn-lt"/>
                <a:cs typeface="+mn-cs"/>
              </a:defRPr>
            </a:lvl6pPr>
            <a:lvl7pPr marL="3840163" indent="-325438" algn="r" defTabSz="1300163" rtl="1" fontAlgn="base">
              <a:spcBef>
                <a:spcPct val="20000"/>
              </a:spcBef>
              <a:spcAft>
                <a:spcPct val="0"/>
              </a:spcAft>
              <a:buClr>
                <a:schemeClr val="bg2"/>
              </a:buClr>
              <a:buFont typeface="Wingdings" pitchFamily="2" charset="2"/>
              <a:buChar char="§"/>
              <a:defRPr sz="2800">
                <a:solidFill>
                  <a:schemeClr val="tx1"/>
                </a:solidFill>
                <a:latin typeface="+mn-lt"/>
                <a:cs typeface="+mn-cs"/>
              </a:defRPr>
            </a:lvl7pPr>
            <a:lvl8pPr marL="4297363" indent="-325438" algn="r" defTabSz="1300163" rtl="1" fontAlgn="base">
              <a:spcBef>
                <a:spcPct val="20000"/>
              </a:spcBef>
              <a:spcAft>
                <a:spcPct val="0"/>
              </a:spcAft>
              <a:buClr>
                <a:schemeClr val="bg2"/>
              </a:buClr>
              <a:buFont typeface="Wingdings" pitchFamily="2" charset="2"/>
              <a:buChar char="§"/>
              <a:defRPr sz="2800">
                <a:solidFill>
                  <a:schemeClr val="tx1"/>
                </a:solidFill>
                <a:latin typeface="+mn-lt"/>
                <a:cs typeface="+mn-cs"/>
              </a:defRPr>
            </a:lvl8pPr>
            <a:lvl9pPr marL="4754563" indent="-325438" algn="r" defTabSz="1300163" rtl="1" fontAlgn="base">
              <a:spcBef>
                <a:spcPct val="20000"/>
              </a:spcBef>
              <a:spcAft>
                <a:spcPct val="0"/>
              </a:spcAft>
              <a:buClr>
                <a:schemeClr val="bg2"/>
              </a:buClr>
              <a:buFont typeface="Wingdings" pitchFamily="2" charset="2"/>
              <a:buChar char="§"/>
              <a:defRPr sz="2800">
                <a:solidFill>
                  <a:schemeClr val="tx1"/>
                </a:solidFill>
                <a:latin typeface="+mn-lt"/>
                <a:cs typeface="+mn-cs"/>
              </a:defRPr>
            </a:lvl9pPr>
          </a:lstStyle>
          <a:p>
            <a:pPr marL="403225" indent="-403225" algn="l" rtl="0" eaLnBrk="1" hangingPunct="1">
              <a:buFont typeface="Wingdings" panose="05000000000000000000" pitchFamily="2" charset="2"/>
              <a:buNone/>
              <a:defRPr/>
            </a:pPr>
            <a:r>
              <a:rPr lang="en-US" sz="4000" kern="0" dirty="0" smtClean="0">
                <a:solidFill>
                  <a:srgbClr val="800000"/>
                </a:solidFill>
                <a:latin typeface="Times New Roman" panose="02020603050405020304" pitchFamily="18" charset="0"/>
                <a:cs typeface="Times New Roman" panose="02020603050405020304" pitchFamily="18" charset="0"/>
              </a:rPr>
              <a:t>How we can analyze the energy content of forages?</a:t>
            </a:r>
          </a:p>
        </p:txBody>
      </p:sp>
      <p:pic>
        <p:nvPicPr>
          <p:cNvPr id="8" name="Picture 13" descr="http://img.irna.ir/1389/13891102/30201930/30201930-914765.jpg"/>
          <p:cNvPicPr>
            <a:picLocks noChangeAspect="1" noChangeArrowheads="1"/>
          </p:cNvPicPr>
          <p:nvPr/>
        </p:nvPicPr>
        <p:blipFill>
          <a:blip r:embed="rId7" cstate="print"/>
          <a:srcRect b="5501"/>
          <a:stretch>
            <a:fillRect/>
          </a:stretch>
        </p:blipFill>
        <p:spPr bwMode="auto">
          <a:xfrm>
            <a:off x="11614968" y="124272"/>
            <a:ext cx="1137632" cy="1132039"/>
          </a:xfrm>
          <a:prstGeom prst="ellipse">
            <a:avLst/>
          </a:prstGeom>
          <a:noFill/>
          <a:ln>
            <a:noFill/>
          </a:ln>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390832" y="19628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53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885825" y="1420813"/>
            <a:ext cx="11791950"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algn="r" rtl="1">
              <a:spcBef>
                <a:spcPct val="20000"/>
              </a:spcBef>
              <a:buClr>
                <a:schemeClr val="bg2"/>
              </a:buClr>
              <a:buSzPct val="75000"/>
              <a:buFont typeface="Wingdings" panose="05000000000000000000" pitchFamily="2" charset="2"/>
              <a:buChar char="n"/>
              <a:defRPr sz="46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80000"/>
              <a:buFont typeface="Wingdings" panose="05000000000000000000" pitchFamily="2" charset="2"/>
              <a:buChar char="¨"/>
              <a:defRPr sz="40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n"/>
              <a:defRPr sz="3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9pPr>
          </a:lstStyle>
          <a:p>
            <a:pPr algn="ctr" rtl="0" eaLnBrk="1" hangingPunct="1">
              <a:spcBef>
                <a:spcPct val="50000"/>
              </a:spcBef>
              <a:buClrTx/>
              <a:buSzTx/>
              <a:buFontTx/>
              <a:buNone/>
            </a:pPr>
            <a:r>
              <a:rPr lang="en-US" sz="3700">
                <a:latin typeface="Times New Roman" panose="02020603050405020304" pitchFamily="18" charset="0"/>
                <a:cs typeface="Times New Roman" panose="02020603050405020304" pitchFamily="18" charset="0"/>
              </a:rPr>
              <a:t>Gross energy</a:t>
            </a:r>
          </a:p>
          <a:p>
            <a:pPr algn="ctr" rtl="0" eaLnBrk="1" hangingPunct="1">
              <a:spcBef>
                <a:spcPct val="50000"/>
              </a:spcBef>
              <a:buClrTx/>
              <a:buSzTx/>
              <a:buFontTx/>
              <a:buNone/>
            </a:pPr>
            <a:r>
              <a:rPr lang="en-US" sz="3700">
                <a:latin typeface="Times New Roman" panose="02020603050405020304" pitchFamily="18" charset="0"/>
                <a:cs typeface="Times New Roman" panose="02020603050405020304" pitchFamily="18" charset="0"/>
              </a:rPr>
              <a:t>				Feces</a:t>
            </a:r>
          </a:p>
          <a:p>
            <a:pPr algn="ctr" rtl="0" eaLnBrk="1" hangingPunct="1">
              <a:spcBef>
                <a:spcPct val="50000"/>
              </a:spcBef>
              <a:buClrTx/>
              <a:buSzTx/>
              <a:buFontTx/>
              <a:buNone/>
            </a:pPr>
            <a:r>
              <a:rPr lang="en-US" sz="3700">
                <a:latin typeface="Times New Roman" panose="02020603050405020304" pitchFamily="18" charset="0"/>
                <a:cs typeface="Times New Roman" panose="02020603050405020304" pitchFamily="18" charset="0"/>
              </a:rPr>
              <a:t>Digestible energy</a:t>
            </a:r>
          </a:p>
          <a:p>
            <a:pPr algn="ctr" rtl="0" eaLnBrk="1" hangingPunct="1">
              <a:spcBef>
                <a:spcPct val="50000"/>
              </a:spcBef>
              <a:buClrTx/>
              <a:buSzTx/>
              <a:buFontTx/>
              <a:buNone/>
            </a:pPr>
            <a:r>
              <a:rPr lang="en-US" sz="3700">
                <a:latin typeface="Times New Roman" panose="02020603050405020304" pitchFamily="18" charset="0"/>
                <a:cs typeface="Times New Roman" panose="02020603050405020304" pitchFamily="18" charset="0"/>
              </a:rPr>
              <a:t>					Urine &amp; Gas</a:t>
            </a:r>
          </a:p>
          <a:p>
            <a:pPr algn="ctr" rtl="0" eaLnBrk="1" hangingPunct="1">
              <a:spcBef>
                <a:spcPct val="50000"/>
              </a:spcBef>
              <a:buClrTx/>
              <a:buSzTx/>
              <a:buFontTx/>
              <a:buNone/>
            </a:pPr>
            <a:r>
              <a:rPr lang="en-US" sz="3700">
                <a:latin typeface="Times New Roman" panose="02020603050405020304" pitchFamily="18" charset="0"/>
                <a:cs typeface="Times New Roman" panose="02020603050405020304" pitchFamily="18" charset="0"/>
              </a:rPr>
              <a:t>Metabolizable energy</a:t>
            </a:r>
          </a:p>
          <a:p>
            <a:pPr algn="ctr" rtl="0" eaLnBrk="1" hangingPunct="1">
              <a:spcBef>
                <a:spcPct val="50000"/>
              </a:spcBef>
              <a:buClrTx/>
              <a:buSzTx/>
              <a:buFontTx/>
              <a:buNone/>
            </a:pPr>
            <a:r>
              <a:rPr lang="en-US" sz="3700">
                <a:latin typeface="Times New Roman" panose="02020603050405020304" pitchFamily="18" charset="0"/>
                <a:cs typeface="Times New Roman" panose="02020603050405020304" pitchFamily="18" charset="0"/>
              </a:rPr>
              <a:t>					Heat increment</a:t>
            </a:r>
          </a:p>
          <a:p>
            <a:pPr algn="ctr" rtl="0" eaLnBrk="1" hangingPunct="1">
              <a:spcBef>
                <a:spcPct val="50000"/>
              </a:spcBef>
              <a:buClrTx/>
              <a:buSzTx/>
              <a:buFontTx/>
              <a:buNone/>
            </a:pPr>
            <a:r>
              <a:rPr lang="en-US" sz="3700">
                <a:latin typeface="Times New Roman" panose="02020603050405020304" pitchFamily="18" charset="0"/>
                <a:cs typeface="Times New Roman" panose="02020603050405020304" pitchFamily="18" charset="0"/>
              </a:rPr>
              <a:t>Net energy</a:t>
            </a:r>
          </a:p>
          <a:p>
            <a:pPr algn="ctr" rtl="0" eaLnBrk="1" hangingPunct="1">
              <a:spcBef>
                <a:spcPct val="50000"/>
              </a:spcBef>
              <a:buClrTx/>
              <a:buSzTx/>
              <a:buFontTx/>
              <a:buNone/>
            </a:pPr>
            <a:endParaRPr lang="en-US" sz="3700">
              <a:latin typeface="Times New Roman" panose="02020603050405020304" pitchFamily="18" charset="0"/>
              <a:cs typeface="Times New Roman" panose="02020603050405020304" pitchFamily="18" charset="0"/>
            </a:endParaRPr>
          </a:p>
          <a:p>
            <a:pPr algn="ctr" rtl="0" eaLnBrk="1" hangingPunct="1">
              <a:spcBef>
                <a:spcPct val="50000"/>
              </a:spcBef>
              <a:buClrTx/>
              <a:buSzTx/>
              <a:buFontTx/>
              <a:buNone/>
            </a:pPr>
            <a:r>
              <a:rPr lang="en-US" sz="3700">
                <a:latin typeface="Times New Roman" panose="02020603050405020304" pitchFamily="18" charset="0"/>
                <a:cs typeface="Times New Roman" panose="02020603050405020304" pitchFamily="18" charset="0"/>
              </a:rPr>
              <a:t>Maintenance    Gain	 Reproduction      Milk Production</a:t>
            </a:r>
          </a:p>
        </p:txBody>
      </p:sp>
      <p:sp>
        <p:nvSpPr>
          <p:cNvPr id="13315" name="Line 3"/>
          <p:cNvSpPr>
            <a:spLocks noChangeShapeType="1"/>
          </p:cNvSpPr>
          <p:nvPr/>
        </p:nvSpPr>
        <p:spPr bwMode="auto">
          <a:xfrm>
            <a:off x="6502400" y="2276475"/>
            <a:ext cx="0" cy="757238"/>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lIns="130046" tIns="65023" rIns="130046" bIns="65023" anchor="ctr"/>
          <a:lstStyle/>
          <a:p>
            <a:endParaRPr lang="fa-IR"/>
          </a:p>
        </p:txBody>
      </p:sp>
      <p:sp>
        <p:nvSpPr>
          <p:cNvPr id="13316" name="Line 5"/>
          <p:cNvSpPr>
            <a:spLocks noChangeShapeType="1"/>
          </p:cNvSpPr>
          <p:nvPr/>
        </p:nvSpPr>
        <p:spPr bwMode="auto">
          <a:xfrm>
            <a:off x="6502400" y="4117975"/>
            <a:ext cx="0" cy="75882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lIns="130046" tIns="65023" rIns="130046" bIns="65023" anchor="ctr"/>
          <a:lstStyle/>
          <a:p>
            <a:endParaRPr lang="fa-IR"/>
          </a:p>
        </p:txBody>
      </p:sp>
      <p:sp>
        <p:nvSpPr>
          <p:cNvPr id="13317" name="Line 6"/>
          <p:cNvSpPr>
            <a:spLocks noChangeShapeType="1"/>
          </p:cNvSpPr>
          <p:nvPr/>
        </p:nvSpPr>
        <p:spPr bwMode="auto">
          <a:xfrm>
            <a:off x="6502400" y="5743575"/>
            <a:ext cx="0" cy="75882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lIns="130046" tIns="65023" rIns="130046" bIns="65023" anchor="ctr"/>
          <a:lstStyle/>
          <a:p>
            <a:endParaRPr lang="fa-IR"/>
          </a:p>
        </p:txBody>
      </p:sp>
      <p:sp>
        <p:nvSpPr>
          <p:cNvPr id="2055" name="Line 7"/>
          <p:cNvSpPr>
            <a:spLocks noChangeShapeType="1"/>
          </p:cNvSpPr>
          <p:nvPr/>
        </p:nvSpPr>
        <p:spPr bwMode="auto">
          <a:xfrm flipV="1">
            <a:off x="6646863" y="2571750"/>
            <a:ext cx="935037" cy="1588"/>
          </a:xfrm>
          <a:prstGeom prst="line">
            <a:avLst/>
          </a:prstGeom>
          <a:noFill/>
          <a:ln w="9525">
            <a:solidFill>
              <a:schemeClr val="tx2">
                <a:lumMod val="75000"/>
              </a:schemeClr>
            </a:solidFill>
            <a:round/>
            <a:headEnd/>
            <a:tailEnd type="triangle" w="med" len="med"/>
          </a:ln>
          <a:effectLst/>
        </p:spPr>
        <p:txBody>
          <a:bodyPr wrap="none" lIns="130046" tIns="65023" rIns="130046" bIns="65023" anchor="ctr"/>
          <a:lstStyle/>
          <a:p>
            <a:pPr algn="r" rtl="1" eaLnBrk="1" hangingPunct="1">
              <a:defRPr/>
            </a:pPr>
            <a:endParaRPr lang="fa-IR"/>
          </a:p>
        </p:txBody>
      </p:sp>
      <p:sp>
        <p:nvSpPr>
          <p:cNvPr id="13319" name="Line 9"/>
          <p:cNvSpPr>
            <a:spLocks noChangeShapeType="1"/>
          </p:cNvSpPr>
          <p:nvPr/>
        </p:nvSpPr>
        <p:spPr bwMode="auto">
          <a:xfrm flipV="1">
            <a:off x="6718300" y="4371975"/>
            <a:ext cx="86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130046" tIns="65023" rIns="130046" bIns="65023" anchor="ctr"/>
          <a:lstStyle/>
          <a:p>
            <a:endParaRPr lang="fa-IR"/>
          </a:p>
        </p:txBody>
      </p:sp>
      <p:sp>
        <p:nvSpPr>
          <p:cNvPr id="2058" name="Line 10"/>
          <p:cNvSpPr>
            <a:spLocks noChangeShapeType="1"/>
          </p:cNvSpPr>
          <p:nvPr/>
        </p:nvSpPr>
        <p:spPr bwMode="auto">
          <a:xfrm flipV="1">
            <a:off x="6718300" y="6029325"/>
            <a:ext cx="647700" cy="0"/>
          </a:xfrm>
          <a:prstGeom prst="line">
            <a:avLst/>
          </a:prstGeom>
          <a:noFill/>
          <a:ln w="9525">
            <a:solidFill>
              <a:schemeClr val="tx2">
                <a:lumMod val="75000"/>
              </a:schemeClr>
            </a:solidFill>
            <a:round/>
            <a:headEnd/>
            <a:tailEnd type="triangle" w="med" len="med"/>
          </a:ln>
          <a:effectLst/>
        </p:spPr>
        <p:txBody>
          <a:bodyPr wrap="none" lIns="130046" tIns="65023" rIns="130046" bIns="65023" anchor="ctr"/>
          <a:lstStyle/>
          <a:p>
            <a:pPr algn="r" rtl="1" eaLnBrk="1" hangingPunct="1">
              <a:defRPr/>
            </a:pPr>
            <a:endParaRPr lang="fa-IR"/>
          </a:p>
        </p:txBody>
      </p:sp>
      <p:sp>
        <p:nvSpPr>
          <p:cNvPr id="2059" name="Line 11"/>
          <p:cNvSpPr>
            <a:spLocks noChangeShapeType="1"/>
          </p:cNvSpPr>
          <p:nvPr/>
        </p:nvSpPr>
        <p:spPr bwMode="auto">
          <a:xfrm flipH="1">
            <a:off x="2830513" y="7286625"/>
            <a:ext cx="2058987" cy="974725"/>
          </a:xfrm>
          <a:prstGeom prst="line">
            <a:avLst/>
          </a:prstGeom>
          <a:noFill/>
          <a:ln w="9525">
            <a:solidFill>
              <a:schemeClr val="tx2">
                <a:lumMod val="75000"/>
              </a:schemeClr>
            </a:solidFill>
            <a:round/>
            <a:headEnd/>
            <a:tailEnd type="triangle" w="med" len="med"/>
          </a:ln>
          <a:effectLst/>
        </p:spPr>
        <p:txBody>
          <a:bodyPr wrap="none" lIns="130046" tIns="65023" rIns="130046" bIns="65023" anchor="ctr"/>
          <a:lstStyle/>
          <a:p>
            <a:pPr algn="r" rtl="1" eaLnBrk="1" hangingPunct="1">
              <a:defRPr/>
            </a:pPr>
            <a:endParaRPr lang="fa-IR"/>
          </a:p>
        </p:txBody>
      </p:sp>
      <p:sp>
        <p:nvSpPr>
          <p:cNvPr id="2062" name="Line 14"/>
          <p:cNvSpPr>
            <a:spLocks noChangeShapeType="1"/>
          </p:cNvSpPr>
          <p:nvPr/>
        </p:nvSpPr>
        <p:spPr bwMode="auto">
          <a:xfrm>
            <a:off x="6862763" y="7324725"/>
            <a:ext cx="0" cy="868363"/>
          </a:xfrm>
          <a:prstGeom prst="line">
            <a:avLst/>
          </a:prstGeom>
          <a:noFill/>
          <a:ln w="9525">
            <a:solidFill>
              <a:schemeClr val="tx2">
                <a:lumMod val="75000"/>
              </a:schemeClr>
            </a:solidFill>
            <a:round/>
            <a:headEnd/>
            <a:tailEnd type="triangle" w="med" len="med"/>
          </a:ln>
          <a:effectLst/>
        </p:spPr>
        <p:txBody>
          <a:bodyPr wrap="none" lIns="130046" tIns="65023" rIns="130046" bIns="65023" anchor="ctr"/>
          <a:lstStyle/>
          <a:p>
            <a:pPr algn="r" rtl="1" eaLnBrk="1" hangingPunct="1">
              <a:defRPr/>
            </a:pPr>
            <a:endParaRPr lang="fa-IR"/>
          </a:p>
        </p:txBody>
      </p:sp>
      <p:sp>
        <p:nvSpPr>
          <p:cNvPr id="2063" name="Line 15"/>
          <p:cNvSpPr>
            <a:spLocks noChangeShapeType="1"/>
          </p:cNvSpPr>
          <p:nvPr/>
        </p:nvSpPr>
        <p:spPr bwMode="auto">
          <a:xfrm>
            <a:off x="7797800" y="7397750"/>
            <a:ext cx="2085975" cy="819150"/>
          </a:xfrm>
          <a:prstGeom prst="line">
            <a:avLst/>
          </a:prstGeom>
          <a:noFill/>
          <a:ln w="9525">
            <a:solidFill>
              <a:schemeClr val="tx2">
                <a:lumMod val="75000"/>
              </a:schemeClr>
            </a:solidFill>
            <a:round/>
            <a:headEnd/>
            <a:tailEnd type="triangle" w="med" len="med"/>
          </a:ln>
          <a:effectLst/>
        </p:spPr>
        <p:txBody>
          <a:bodyPr wrap="none" lIns="130046" tIns="65023" rIns="130046" bIns="65023" anchor="ctr"/>
          <a:lstStyle/>
          <a:p>
            <a:pPr algn="r" rtl="1" eaLnBrk="1" hangingPunct="1">
              <a:defRPr/>
            </a:pPr>
            <a:endParaRPr lang="fa-IR"/>
          </a:p>
        </p:txBody>
      </p:sp>
      <p:sp>
        <p:nvSpPr>
          <p:cNvPr id="2064" name="Line 16"/>
          <p:cNvSpPr>
            <a:spLocks noChangeShapeType="1"/>
          </p:cNvSpPr>
          <p:nvPr/>
        </p:nvSpPr>
        <p:spPr bwMode="auto">
          <a:xfrm flipH="1">
            <a:off x="4702175" y="7324725"/>
            <a:ext cx="866775" cy="866775"/>
          </a:xfrm>
          <a:prstGeom prst="line">
            <a:avLst/>
          </a:prstGeom>
          <a:noFill/>
          <a:ln w="9525">
            <a:solidFill>
              <a:schemeClr val="tx2">
                <a:lumMod val="75000"/>
              </a:schemeClr>
            </a:solidFill>
            <a:round/>
            <a:headEnd/>
            <a:tailEnd type="triangle" w="med" len="med"/>
          </a:ln>
          <a:effectLst/>
        </p:spPr>
        <p:txBody>
          <a:bodyPr wrap="none" lIns="130046" tIns="65023" rIns="130046" bIns="65023" anchor="ctr"/>
          <a:lstStyle/>
          <a:p>
            <a:pPr algn="r" rtl="1" eaLnBrk="1" hangingPunct="1">
              <a:defRPr/>
            </a:pPr>
            <a:endParaRPr lang="fa-IR"/>
          </a:p>
        </p:txBody>
      </p:sp>
      <p:pic>
        <p:nvPicPr>
          <p:cNvPr id="13" name="Picture 13" descr="http://img.irna.ir/1389/13891102/30201930/30201930-914765.jpg"/>
          <p:cNvPicPr>
            <a:picLocks noChangeAspect="1" noChangeArrowheads="1"/>
          </p:cNvPicPr>
          <p:nvPr/>
        </p:nvPicPr>
        <p:blipFill>
          <a:blip r:embed="rId4" cstate="print"/>
          <a:srcRect b="5501"/>
          <a:stretch>
            <a:fillRect/>
          </a:stretch>
        </p:blipFill>
        <p:spPr bwMode="auto">
          <a:xfrm>
            <a:off x="11614968" y="124272"/>
            <a:ext cx="1137632" cy="1132039"/>
          </a:xfrm>
          <a:prstGeom prst="ellipse">
            <a:avLst/>
          </a:prstGeom>
          <a:noFill/>
          <a:ln>
            <a:noFill/>
          </a:ln>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18824" y="268288"/>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52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4294967295"/>
          </p:nvPr>
        </p:nvSpPr>
        <p:spPr>
          <a:xfrm>
            <a:off x="381000" y="1201738"/>
            <a:ext cx="11650663" cy="866775"/>
          </a:xfrm>
          <a:noFill/>
        </p:spPr>
        <p:txBody>
          <a:bodyPr lIns="128692" tIns="63217" rIns="128692" bIns="63217"/>
          <a:lstStyle/>
          <a:p>
            <a:pPr marL="403225" indent="-403225" algn="l" rtl="0" eaLnBrk="1" hangingPunct="1">
              <a:buFont typeface="Wingdings" panose="05000000000000000000" pitchFamily="2" charset="2"/>
              <a:buNone/>
            </a:pPr>
            <a:r>
              <a:rPr lang="en-US" sz="4000" smtClean="0">
                <a:solidFill>
                  <a:srgbClr val="800000"/>
                </a:solidFill>
                <a:latin typeface="Times New Roman" panose="02020603050405020304" pitchFamily="18" charset="0"/>
                <a:cs typeface="Times New Roman" panose="02020603050405020304" pitchFamily="18" charset="0"/>
              </a:rPr>
              <a:t>What is the role of protein in animal nutrition?</a:t>
            </a:r>
          </a:p>
        </p:txBody>
      </p:sp>
      <p:sp>
        <p:nvSpPr>
          <p:cNvPr id="6147" name="Text Box 3"/>
          <p:cNvSpPr txBox="1">
            <a:spLocks noChangeArrowheads="1"/>
          </p:cNvSpPr>
          <p:nvPr/>
        </p:nvSpPr>
        <p:spPr bwMode="auto">
          <a:xfrm>
            <a:off x="433388" y="2274888"/>
            <a:ext cx="12353925"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marL="649288" indent="-649288" algn="r" rtl="1">
              <a:spcBef>
                <a:spcPct val="20000"/>
              </a:spcBef>
              <a:buClr>
                <a:schemeClr val="bg2"/>
              </a:buClr>
              <a:buSzPct val="75000"/>
              <a:buFont typeface="Wingdings" panose="05000000000000000000" pitchFamily="2" charset="2"/>
              <a:buChar char="n"/>
              <a:defRPr sz="4600">
                <a:solidFill>
                  <a:schemeClr val="tx1"/>
                </a:solidFill>
                <a:latin typeface="Arial" panose="020B0604020202020204" pitchFamily="34" charset="0"/>
                <a:cs typeface="Arial" panose="020B0604020202020204" pitchFamily="34" charset="0"/>
              </a:defRPr>
            </a:lvl1pPr>
            <a:lvl2pPr marL="1106488" indent="-649288" algn="r" rtl="1">
              <a:spcBef>
                <a:spcPct val="20000"/>
              </a:spcBef>
              <a:buClr>
                <a:schemeClr val="accent2"/>
              </a:buClr>
              <a:buSzPct val="80000"/>
              <a:buFont typeface="Wingdings" panose="05000000000000000000" pitchFamily="2" charset="2"/>
              <a:buChar char="¨"/>
              <a:defRPr sz="40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n"/>
              <a:defRPr sz="3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9pPr>
          </a:lstStyle>
          <a:p>
            <a:pPr algn="l" rtl="0" eaLnBrk="1" hangingPunct="1">
              <a:lnSpc>
                <a:spcPct val="150000"/>
              </a:lnSpc>
              <a:spcBef>
                <a:spcPct val="0"/>
              </a:spcBef>
              <a:buClr>
                <a:srgbClr val="800000"/>
              </a:buClr>
              <a:buSzPct val="130000"/>
              <a:buFont typeface="Wingdings" panose="05000000000000000000" pitchFamily="2" charset="2"/>
              <a:buChar char="§"/>
            </a:pPr>
            <a:r>
              <a:rPr lang="en-US" sz="3200" b="1">
                <a:latin typeface="Times New Roman" panose="02020603050405020304" pitchFamily="18" charset="0"/>
                <a:cs typeface="Times New Roman" panose="02020603050405020304" pitchFamily="18" charset="0"/>
              </a:rPr>
              <a:t>Crude Protein </a:t>
            </a:r>
            <a:r>
              <a:rPr lang="en-US" sz="3200">
                <a:latin typeface="Times New Roman" panose="02020603050405020304" pitchFamily="18" charset="0"/>
                <a:cs typeface="Times New Roman" panose="02020603050405020304" pitchFamily="18" charset="0"/>
              </a:rPr>
              <a:t>is calculated from the nitrogen content of the forage. </a:t>
            </a:r>
          </a:p>
          <a:p>
            <a:pPr algn="l" rtl="0" eaLnBrk="1" hangingPunct="1">
              <a:lnSpc>
                <a:spcPct val="150000"/>
              </a:lnSpc>
              <a:spcBef>
                <a:spcPct val="0"/>
              </a:spcBef>
              <a:buClr>
                <a:srgbClr val="800000"/>
              </a:buClr>
              <a:buSzPct val="130000"/>
              <a:buFont typeface="Wingdings" panose="05000000000000000000" pitchFamily="2" charset="2"/>
              <a:buChar char="§"/>
            </a:pPr>
            <a:r>
              <a:rPr lang="en-US" sz="3200">
                <a:latin typeface="Times New Roman" panose="02020603050405020304" pitchFamily="18" charset="0"/>
                <a:cs typeface="Times New Roman" panose="02020603050405020304" pitchFamily="18" charset="0"/>
              </a:rPr>
              <a:t>The CP of forage is important since:</a:t>
            </a:r>
          </a:p>
          <a:p>
            <a:pPr lvl="1" algn="l" rtl="0" eaLnBrk="1" hangingPunct="1">
              <a:lnSpc>
                <a:spcPct val="150000"/>
              </a:lnSpc>
              <a:spcBef>
                <a:spcPct val="0"/>
              </a:spcBef>
              <a:buClr>
                <a:srgbClr val="000066"/>
              </a:buClr>
              <a:buSzPct val="100000"/>
              <a:buFont typeface="Wingdings" panose="05000000000000000000" pitchFamily="2" charset="2"/>
              <a:buChar char="ü"/>
            </a:pPr>
            <a:r>
              <a:rPr lang="en-US" sz="3200">
                <a:latin typeface="Times New Roman" panose="02020603050405020304" pitchFamily="18" charset="0"/>
                <a:cs typeface="Times New Roman" panose="02020603050405020304" pitchFamily="18" charset="0"/>
              </a:rPr>
              <a:t>Protein contributes energy</a:t>
            </a:r>
          </a:p>
          <a:p>
            <a:pPr lvl="1" algn="l" rtl="0" eaLnBrk="1" hangingPunct="1">
              <a:lnSpc>
                <a:spcPct val="150000"/>
              </a:lnSpc>
              <a:spcBef>
                <a:spcPct val="0"/>
              </a:spcBef>
              <a:buClr>
                <a:srgbClr val="000066"/>
              </a:buClr>
              <a:buSzPct val="100000"/>
              <a:buFont typeface="Wingdings" panose="05000000000000000000" pitchFamily="2" charset="2"/>
              <a:buChar char="ü"/>
            </a:pPr>
            <a:r>
              <a:rPr lang="en-US" sz="3200">
                <a:latin typeface="Times New Roman" panose="02020603050405020304" pitchFamily="18" charset="0"/>
                <a:cs typeface="Times New Roman" panose="02020603050405020304" pitchFamily="18" charset="0"/>
              </a:rPr>
              <a:t>Protein provides essential amino acids for rumen microbes as well as the animal itself. </a:t>
            </a:r>
          </a:p>
          <a:p>
            <a:pPr algn="l" rtl="0" eaLnBrk="1" hangingPunct="1">
              <a:lnSpc>
                <a:spcPct val="150000"/>
              </a:lnSpc>
              <a:spcBef>
                <a:spcPct val="0"/>
              </a:spcBef>
              <a:buClr>
                <a:srgbClr val="800000"/>
              </a:buClr>
              <a:buSzPct val="130000"/>
              <a:buFont typeface="Wingdings" panose="05000000000000000000" pitchFamily="2" charset="2"/>
              <a:buChar char="§"/>
            </a:pPr>
            <a:r>
              <a:rPr lang="en-US" sz="3200">
                <a:latin typeface="Times New Roman" panose="02020603050405020304" pitchFamily="18" charset="0"/>
                <a:cs typeface="Times New Roman" panose="02020603050405020304" pitchFamily="18" charset="0"/>
              </a:rPr>
              <a:t>Protein in forages is most correlated with forage maturity, as more mature forages have a lower percentage of crude protein. </a:t>
            </a:r>
          </a:p>
        </p:txBody>
      </p:sp>
      <p:pic>
        <p:nvPicPr>
          <p:cNvPr id="4" name="Picture 13" descr="http://img.irna.ir/1389/13891102/30201930/30201930-914765.jpg"/>
          <p:cNvPicPr>
            <a:picLocks noChangeAspect="1" noChangeArrowheads="1"/>
          </p:cNvPicPr>
          <p:nvPr/>
        </p:nvPicPr>
        <p:blipFill>
          <a:blip r:embed="rId5" cstate="print"/>
          <a:srcRect b="5501"/>
          <a:stretch>
            <a:fillRect/>
          </a:stretch>
        </p:blipFill>
        <p:spPr bwMode="auto">
          <a:xfrm>
            <a:off x="11614968" y="124272"/>
            <a:ext cx="1137632" cy="1132039"/>
          </a:xfrm>
          <a:prstGeom prst="ellipse">
            <a:avLst/>
          </a:prstGeom>
          <a:noFill/>
          <a:ln>
            <a:noFill/>
          </a:ln>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246816" y="412304"/>
            <a:ext cx="609600" cy="609600"/>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linds(horizontal)">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blinds(horizontal)">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blinds(horizontal)">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blinds(horizontal)">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blinds(horizontal)">
                                      <p:cBhvr>
                                        <p:cTn id="27"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72028" fill="hold"/>
                                        <p:tgtEl>
                                          <p:spTgt spid="5"/>
                                        </p:tgtEl>
                                      </p:cBhvr>
                                    </p:cmd>
                                  </p:childTnLst>
                                </p:cTn>
                              </p:par>
                            </p:childTnLst>
                          </p:cTn>
                        </p:par>
                      </p:childTnLst>
                    </p:cTn>
                  </p:par>
                </p:childTnLst>
              </p:cTn>
              <p:nextCondLst>
                <p:cond evt="onClick" delay="0">
                  <p:tgtEl>
                    <p:spTgt spid="5"/>
                  </p:tgtEl>
                </p:cond>
              </p:nextCondLst>
            </p:seq>
            <p:audio>
              <p:cMediaNode vol="80000">
                <p:cTn id="33"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4294967295"/>
          </p:nvPr>
        </p:nvSpPr>
        <p:spPr>
          <a:xfrm>
            <a:off x="396875" y="1204913"/>
            <a:ext cx="11650663" cy="866775"/>
          </a:xfrm>
          <a:noFill/>
        </p:spPr>
        <p:txBody>
          <a:bodyPr lIns="128692" tIns="63217" rIns="128692" bIns="63217"/>
          <a:lstStyle/>
          <a:p>
            <a:pPr marL="403225" indent="-403225" algn="l" rtl="0" eaLnBrk="1" hangingPunct="1">
              <a:buFont typeface="Wingdings" panose="05000000000000000000" pitchFamily="2" charset="2"/>
              <a:buNone/>
            </a:pPr>
            <a:r>
              <a:rPr lang="en-US" sz="4000" smtClean="0">
                <a:solidFill>
                  <a:srgbClr val="800000"/>
                </a:solidFill>
                <a:latin typeface="Times New Roman" panose="02020603050405020304" pitchFamily="18" charset="0"/>
                <a:cs typeface="Times New Roman" panose="02020603050405020304" pitchFamily="18" charset="0"/>
              </a:rPr>
              <a:t>Kejeldahal method for CP and N analysis</a:t>
            </a:r>
          </a:p>
        </p:txBody>
      </p:sp>
      <p:pic>
        <p:nvPicPr>
          <p:cNvPr id="16387" name="Picture 2" descr="prod">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8525" y="2687638"/>
            <a:ext cx="4524375"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prod">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4913" y="2600325"/>
            <a:ext cx="4227512"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http://img.irna.ir/1389/13891102/30201930/30201930-914765.jpg"/>
          <p:cNvPicPr>
            <a:picLocks noChangeAspect="1" noChangeArrowheads="1"/>
          </p:cNvPicPr>
          <p:nvPr/>
        </p:nvPicPr>
        <p:blipFill>
          <a:blip r:embed="rId9" cstate="print"/>
          <a:srcRect b="5501"/>
          <a:stretch>
            <a:fillRect/>
          </a:stretch>
        </p:blipFill>
        <p:spPr bwMode="auto">
          <a:xfrm>
            <a:off x="11614968" y="124272"/>
            <a:ext cx="1137632" cy="1132039"/>
          </a:xfrm>
          <a:prstGeom prst="ellipse">
            <a:avLst/>
          </a:prstGeom>
          <a:noFill/>
          <a:ln>
            <a:noFill/>
          </a:ln>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030792" y="628328"/>
            <a:ext cx="609600" cy="609600"/>
          </a:xfrm>
          <a:prstGeom prst="rect">
            <a:avLst/>
          </a:prstGeom>
        </p:spPr>
      </p:pic>
    </p:spTree>
  </p:cSld>
  <p:clrMapOvr>
    <a:masterClrMapping/>
  </p:clrMapOvr>
  <p:transition spd="slow">
    <p:cut/>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50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4000" smtClean="0">
                <a:solidFill>
                  <a:srgbClr val="C00000"/>
                </a:solidFill>
                <a:latin typeface="Times New Roman" panose="02020603050405020304" pitchFamily="18" charset="0"/>
                <a:cs typeface="Times New Roman" panose="02020603050405020304" pitchFamily="18" charset="0"/>
              </a:rPr>
              <a:t>Calculating TDN</a:t>
            </a:r>
          </a:p>
        </p:txBody>
      </p:sp>
      <p:sp>
        <p:nvSpPr>
          <p:cNvPr id="18435" name="Rectangle 3"/>
          <p:cNvSpPr>
            <a:spLocks noGrp="1" noChangeArrowheads="1"/>
          </p:cNvSpPr>
          <p:nvPr>
            <p:ph type="body" idx="1"/>
          </p:nvPr>
        </p:nvSpPr>
        <p:spPr/>
        <p:txBody>
          <a:bodyPr/>
          <a:lstStyle/>
          <a:p>
            <a:pPr algn="l" rtl="0"/>
            <a:r>
              <a:rPr lang="en-US" sz="4000" smtClean="0">
                <a:latin typeface="Times New Roman" panose="02020603050405020304" pitchFamily="18" charset="0"/>
                <a:cs typeface="Times New Roman" panose="02020603050405020304" pitchFamily="18" charset="0"/>
              </a:rPr>
              <a:t>% CP × Digestibility    	 = x</a:t>
            </a:r>
          </a:p>
          <a:p>
            <a:pPr algn="l" rtl="0"/>
            <a:r>
              <a:rPr lang="en-US" sz="4000" smtClean="0">
                <a:latin typeface="Times New Roman" panose="02020603050405020304" pitchFamily="18" charset="0"/>
                <a:cs typeface="Times New Roman" panose="02020603050405020304" pitchFamily="18" charset="0"/>
              </a:rPr>
              <a:t>% EE × 2.25 × Digestibility   = x</a:t>
            </a:r>
          </a:p>
          <a:p>
            <a:pPr algn="l" rtl="0"/>
            <a:r>
              <a:rPr lang="en-US" sz="4000" smtClean="0">
                <a:latin typeface="Times New Roman" panose="02020603050405020304" pitchFamily="18" charset="0"/>
                <a:cs typeface="Times New Roman" panose="02020603050405020304" pitchFamily="18" charset="0"/>
              </a:rPr>
              <a:t>% CF × Digestibility	           = x</a:t>
            </a:r>
          </a:p>
          <a:p>
            <a:pPr algn="l" rtl="0"/>
            <a:r>
              <a:rPr lang="en-US" sz="4000" smtClean="0">
                <a:latin typeface="Times New Roman" panose="02020603050405020304" pitchFamily="18" charset="0"/>
                <a:cs typeface="Times New Roman" panose="02020603050405020304" pitchFamily="18" charset="0"/>
              </a:rPr>
              <a:t>% NFE × Digestibility	           = x</a:t>
            </a:r>
          </a:p>
          <a:p>
            <a:pPr algn="l" rtl="0">
              <a:buFont typeface="Wingdings" panose="05000000000000000000" pitchFamily="2" charset="2"/>
              <a:buNone/>
            </a:pPr>
            <a:r>
              <a:rPr lang="en-US" sz="4000" smtClean="0">
                <a:latin typeface="Times New Roman" panose="02020603050405020304" pitchFamily="18" charset="0"/>
                <a:cs typeface="Times New Roman" panose="02020603050405020304" pitchFamily="18" charset="0"/>
              </a:rPr>
              <a:t>                                                    ------</a:t>
            </a:r>
          </a:p>
          <a:p>
            <a:pPr algn="l" rtl="0"/>
            <a:r>
              <a:rPr lang="en-US" sz="4000" smtClean="0">
                <a:latin typeface="Times New Roman" panose="02020603050405020304" pitchFamily="18" charset="0"/>
                <a:cs typeface="Times New Roman" panose="02020603050405020304" pitchFamily="18" charset="0"/>
              </a:rPr>
              <a:t>SUM                                        TDN</a:t>
            </a:r>
          </a:p>
        </p:txBody>
      </p:sp>
      <p:pic>
        <p:nvPicPr>
          <p:cNvPr id="5" name="Picture 13" descr="http://img.irna.ir/1389/13891102/30201930/30201930-914765.jpg"/>
          <p:cNvPicPr>
            <a:picLocks noChangeAspect="1" noChangeArrowheads="1"/>
          </p:cNvPicPr>
          <p:nvPr/>
        </p:nvPicPr>
        <p:blipFill>
          <a:blip r:embed="rId4" cstate="print"/>
          <a:srcRect b="5501"/>
          <a:stretch>
            <a:fillRect/>
          </a:stretch>
        </p:blipFill>
        <p:spPr bwMode="auto">
          <a:xfrm>
            <a:off x="11614968" y="124272"/>
            <a:ext cx="1137632" cy="1132039"/>
          </a:xfrm>
          <a:prstGeom prst="ellipse">
            <a:avLst/>
          </a:prstGeom>
          <a:noFill/>
          <a:ln>
            <a:noFill/>
          </a:ln>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62840" y="412304"/>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02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Pixel">
  <a:themeElements>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a:srcRect/>
          <a:tile tx="0" ty="0" sx="100000" sy="100000" flip="none" algn="tl"/>
        </a:blip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a:srcRect/>
          <a:tile tx="0" ty="0" sx="100000" sy="100000" flip="none" algn="tl"/>
        </a:blip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8048</TotalTime>
  <Pages>0</Pages>
  <Words>945</Words>
  <Characters>0</Characters>
  <Application>Microsoft Office PowerPoint</Application>
  <PresentationFormat>Custom</PresentationFormat>
  <Lines>0</Lines>
  <Paragraphs>96</Paragraphs>
  <Slides>15</Slides>
  <Notes>9</Notes>
  <HiddenSlides>0</HiddenSlides>
  <MMClips>13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Arial Black</vt:lpstr>
      <vt:lpstr>B Zar</vt:lpstr>
      <vt:lpstr>Comic Sans MS</vt:lpstr>
      <vt:lpstr>Lucida Grande</vt:lpstr>
      <vt:lpstr>Segoe Script</vt:lpstr>
      <vt:lpstr>Tahoma</vt:lpstr>
      <vt:lpstr>Times New Roman</vt:lpstr>
      <vt:lpstr>Wingdings</vt:lpstr>
      <vt:lpstr>Pixel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Calculating TDN</vt:lpstr>
      <vt:lpstr>Example (Chemical composition of  a feedstuff):</vt:lpstr>
      <vt:lpstr>Example (Chemical composition of  a feedstuff):</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9 - Fatty Acid Metabolism</dc:title>
  <dc:creator>win7</dc:creator>
  <cp:keywords>OPA</cp:keywords>
  <cp:lastModifiedBy>AR</cp:lastModifiedBy>
  <cp:revision>1308</cp:revision>
  <dcterms:modified xsi:type="dcterms:W3CDTF">2020-05-16T19:45:59Z</dcterms:modified>
</cp:coreProperties>
</file>