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" strictFirstAndLastChars="0" saveSubsetFonts="1">
  <p:sldMasterIdLst>
    <p:sldMasterId id="2147483656" r:id="rId1"/>
  </p:sldMasterIdLst>
  <p:notesMasterIdLst>
    <p:notesMasterId r:id="rId24"/>
  </p:notesMasterIdLst>
  <p:sldIdLst>
    <p:sldId id="563" r:id="rId2"/>
    <p:sldId id="565" r:id="rId3"/>
    <p:sldId id="502" r:id="rId4"/>
    <p:sldId id="543" r:id="rId5"/>
    <p:sldId id="545" r:id="rId6"/>
    <p:sldId id="546" r:id="rId7"/>
    <p:sldId id="566" r:id="rId8"/>
    <p:sldId id="548" r:id="rId9"/>
    <p:sldId id="549" r:id="rId10"/>
    <p:sldId id="552" r:id="rId11"/>
    <p:sldId id="567" r:id="rId12"/>
    <p:sldId id="568" r:id="rId13"/>
    <p:sldId id="554" r:id="rId14"/>
    <p:sldId id="570" r:id="rId15"/>
    <p:sldId id="555" r:id="rId16"/>
    <p:sldId id="571" r:id="rId17"/>
    <p:sldId id="557" r:id="rId18"/>
    <p:sldId id="556" r:id="rId19"/>
    <p:sldId id="569" r:id="rId20"/>
    <p:sldId id="559" r:id="rId21"/>
    <p:sldId id="560" r:id="rId22"/>
    <p:sldId id="561" r:id="rId23"/>
  </p:sldIdLst>
  <p:sldSz cx="13004800" cy="97536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B Zar" panose="00000400000000000000" pitchFamily="2" charset="-78"/>
      </a:defRPr>
    </a:lvl1pPr>
    <a:lvl2pPr marL="4572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B Zar" panose="00000400000000000000" pitchFamily="2" charset="-78"/>
      </a:defRPr>
    </a:lvl2pPr>
    <a:lvl3pPr marL="9144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B Zar" panose="00000400000000000000" pitchFamily="2" charset="-78"/>
      </a:defRPr>
    </a:lvl3pPr>
    <a:lvl4pPr marL="13716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B Zar" panose="00000400000000000000" pitchFamily="2" charset="-78"/>
      </a:defRPr>
    </a:lvl4pPr>
    <a:lvl5pPr marL="18288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B Zar" panose="00000400000000000000" pitchFamily="2" charset="-78"/>
      </a:defRPr>
    </a:lvl5pPr>
    <a:lvl6pPr marL="2286000" algn="r" defTabSz="914400" rtl="1" eaLnBrk="1" latinLnBrk="0" hangingPunct="1"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B Zar" panose="00000400000000000000" pitchFamily="2" charset="-78"/>
      </a:defRPr>
    </a:lvl6pPr>
    <a:lvl7pPr marL="2743200" algn="r" defTabSz="914400" rtl="1" eaLnBrk="1" latinLnBrk="0" hangingPunct="1"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B Zar" panose="00000400000000000000" pitchFamily="2" charset="-78"/>
      </a:defRPr>
    </a:lvl7pPr>
    <a:lvl8pPr marL="3200400" algn="r" defTabSz="914400" rtl="1" eaLnBrk="1" latinLnBrk="0" hangingPunct="1"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B Zar" panose="00000400000000000000" pitchFamily="2" charset="-78"/>
      </a:defRPr>
    </a:lvl8pPr>
    <a:lvl9pPr marL="3657600" algn="r" defTabSz="914400" rtl="1" eaLnBrk="1" latinLnBrk="0" hangingPunct="1">
      <a:defRPr sz="3600" kern="1200">
        <a:solidFill>
          <a:schemeClr val="tx1"/>
        </a:solidFill>
        <a:latin typeface="Times New Roman" panose="02020603050405020304" pitchFamily="18" charset="0"/>
        <a:ea typeface="+mn-ea"/>
        <a:cs typeface="B Zar" panose="00000400000000000000" pitchFamily="2" charset="-78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000000"/>
    <a:srgbClr val="660033"/>
    <a:srgbClr val="FF0066"/>
    <a:srgbClr val="FFFF00"/>
    <a:srgbClr val="800000"/>
    <a:srgbClr val="FF00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17" autoAdjust="0"/>
    <p:restoredTop sz="94707" autoAdjust="0"/>
  </p:normalViewPr>
  <p:slideViewPr>
    <p:cSldViewPr>
      <p:cViewPr>
        <p:scale>
          <a:sx n="50" d="100"/>
          <a:sy n="50" d="100"/>
        </p:scale>
        <p:origin x="1338" y="42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hangingPunct="0">
              <a:defRPr sz="1200">
                <a:solidFill>
                  <a:srgbClr val="1A1844"/>
                </a:solidFill>
                <a:latin typeface="Lucida Grande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523" name="Rectangle 3"/>
          <p:cNvSpPr>
            <a:spLocks noGrp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eaLnBrk="0" hangingPunct="0">
              <a:defRPr sz="1200">
                <a:solidFill>
                  <a:srgbClr val="1A1844"/>
                </a:solidFill>
                <a:latin typeface="Lucida Grande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7525" name="Rectangle 5"/>
          <p:cNvSpPr>
            <a:spLocks noGrp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7526" name="Rectangle 6"/>
          <p:cNvSpPr>
            <a:spLocks noGrp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hangingPunct="0">
              <a:defRPr sz="1200">
                <a:solidFill>
                  <a:srgbClr val="1A1844"/>
                </a:solidFill>
                <a:latin typeface="Lucida Grande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7527" name="Rectangle 7"/>
          <p:cNvSpPr>
            <a:spLocks noGrp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rtl="0" eaLnBrk="0" hangingPunct="0">
              <a:defRPr sz="1200">
                <a:solidFill>
                  <a:srgbClr val="1A1844"/>
                </a:solidFill>
                <a:latin typeface="Lucida Grande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CF0E3A4-D722-4213-BC1D-73A1E28D4E8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6322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Grande" charset="0"/>
        <a:ea typeface="+mn-ea"/>
        <a:cs typeface="Arial" charset="0"/>
      </a:defRPr>
    </a:lvl1pPr>
    <a:lvl2pPr marL="457200" algn="r" rtl="1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Grande" charset="0"/>
        <a:ea typeface="+mn-ea"/>
        <a:cs typeface="Arial" charset="0"/>
      </a:defRPr>
    </a:lvl2pPr>
    <a:lvl3pPr marL="914400" algn="r" rtl="1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Grande" charset="0"/>
        <a:ea typeface="+mn-ea"/>
        <a:cs typeface="Arial" charset="0"/>
      </a:defRPr>
    </a:lvl3pPr>
    <a:lvl4pPr marL="1371600" algn="r" rtl="1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Grande" charset="0"/>
        <a:ea typeface="+mn-ea"/>
        <a:cs typeface="Arial" charset="0"/>
      </a:defRPr>
    </a:lvl4pPr>
    <a:lvl5pPr marL="1828800" algn="r" rtl="1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Grande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r" rtl="1">
              <a:defRPr sz="1200">
                <a:solidFill>
                  <a:schemeClr val="tx1"/>
                </a:solidFill>
                <a:latin typeface="Lucida Grande"/>
                <a:cs typeface="Arial" panose="020B0604020202020204" pitchFamily="34" charset="0"/>
              </a:defRPr>
            </a:lvl1pPr>
            <a:lvl2pPr marL="742950" indent="-285750" algn="r" rtl="1">
              <a:defRPr sz="1200">
                <a:solidFill>
                  <a:schemeClr val="tx1"/>
                </a:solidFill>
                <a:latin typeface="Lucida Grande"/>
                <a:cs typeface="Arial" panose="020B0604020202020204" pitchFamily="34" charset="0"/>
              </a:defRPr>
            </a:lvl2pPr>
            <a:lvl3pPr marL="1143000" indent="-228600" algn="r" rtl="1">
              <a:defRPr sz="1200">
                <a:solidFill>
                  <a:schemeClr val="tx1"/>
                </a:solidFill>
                <a:latin typeface="Lucida Grande"/>
                <a:cs typeface="Arial" panose="020B0604020202020204" pitchFamily="34" charset="0"/>
              </a:defRPr>
            </a:lvl3pPr>
            <a:lvl4pPr marL="1600200" indent="-228600" algn="r" rtl="1">
              <a:defRPr sz="1200">
                <a:solidFill>
                  <a:schemeClr val="tx1"/>
                </a:solidFill>
                <a:latin typeface="Lucida Grande"/>
                <a:cs typeface="Arial" panose="020B0604020202020204" pitchFamily="34" charset="0"/>
              </a:defRPr>
            </a:lvl4pPr>
            <a:lvl5pPr marL="2057400" indent="-228600" algn="r" rtl="1">
              <a:defRPr sz="1200">
                <a:solidFill>
                  <a:schemeClr val="tx1"/>
                </a:solidFill>
                <a:latin typeface="Lucida Grande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Lucida Grande"/>
                <a:cs typeface="Arial" panose="020B0604020202020204" pitchFamily="34" charset="0"/>
              </a:defRPr>
            </a:lvl9pPr>
          </a:lstStyle>
          <a:p>
            <a:pPr rtl="0"/>
            <a:fld id="{467F8EA7-E5DD-46AD-BA78-142BEE90C744}" type="slidenum">
              <a:rPr lang="ar-SA" smtClean="0">
                <a:solidFill>
                  <a:srgbClr val="1A1844"/>
                </a:solidFill>
              </a:rPr>
              <a:pPr rtl="0"/>
              <a:t>2</a:t>
            </a:fld>
            <a:endParaRPr lang="en-US" smtClean="0">
              <a:solidFill>
                <a:srgbClr val="1A1844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>
              <a:latin typeface="Lucida Grande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20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437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5542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9292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4467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5892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2206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8074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3257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3571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831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a-IR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7435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4674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561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678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6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410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872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8674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194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a-IR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728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3004800" cy="97536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30032" tIns="65017" rIns="130032" bIns="65017" anchor="ctr"/>
            <a:lstStyle>
              <a:lvl1pPr algn="r" defTabSz="1300163" rtl="1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1pPr>
              <a:lvl2pPr marL="742950" indent="-285750" algn="r" defTabSz="1300163" rtl="1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2pPr>
              <a:lvl3pPr marL="1143000" indent="-228600" algn="r" defTabSz="1300163" rtl="1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3pPr>
              <a:lvl4pPr marL="1600200" indent="-228600" algn="r" defTabSz="1300163" rtl="1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4pPr>
              <a:lvl5pPr marL="2057400" indent="-228600" algn="r" defTabSz="1300163" rtl="1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5pPr>
              <a:lvl6pPr marL="2514600" indent="-228600" algn="r" defTabSz="1300163" rtl="1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6pPr>
              <a:lvl7pPr marL="2971800" indent="-228600" algn="r" defTabSz="1300163" rtl="1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7pPr>
              <a:lvl8pPr marL="3429000" indent="-228600" algn="r" defTabSz="1300163" rtl="1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8pPr>
              <a:lvl9pPr marL="3886200" indent="-228600" algn="r" defTabSz="1300163" rtl="1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9pPr>
            </a:lstStyle>
            <a:p>
              <a:pPr algn="ctr" rtl="0" eaLnBrk="1" hangingPunct="1">
                <a:defRPr/>
              </a:pPr>
              <a:endParaRPr lang="en-US" sz="3400" smtClean="0">
                <a:cs typeface="Times New Roman" panose="02020603050405020304" pitchFamily="18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0032" tIns="65017" rIns="130032" bIns="65017"/>
            <a:lstStyle>
              <a:lvl1pPr algn="r" defTabSz="1300163" rtl="1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1pPr>
              <a:lvl2pPr marL="742950" indent="-285750" algn="r" defTabSz="1300163" rtl="1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2pPr>
              <a:lvl3pPr marL="1143000" indent="-228600" algn="r" defTabSz="1300163" rtl="1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3pPr>
              <a:lvl4pPr marL="1600200" indent="-228600" algn="r" defTabSz="1300163" rtl="1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4pPr>
              <a:lvl5pPr marL="2057400" indent="-228600" algn="r" defTabSz="1300163" rtl="1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5pPr>
              <a:lvl6pPr marL="2514600" indent="-228600" algn="r" defTabSz="1300163" rtl="1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6pPr>
              <a:lvl7pPr marL="2971800" indent="-228600" algn="r" defTabSz="1300163" rtl="1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7pPr>
              <a:lvl8pPr marL="3429000" indent="-228600" algn="r" defTabSz="1300163" rtl="1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8pPr>
              <a:lvl9pPr marL="3886200" indent="-228600" algn="r" defTabSz="1300163" rtl="1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9pPr>
            </a:lstStyle>
            <a:p>
              <a:pPr algn="l" rtl="0" eaLnBrk="1" hangingPunct="1">
                <a:defRPr/>
              </a:pPr>
              <a:endParaRPr lang="en-US" sz="3400" smtClean="0">
                <a:cs typeface="Times New Roman" panose="02020603050405020304" pitchFamily="18" charset="0"/>
              </a:endParaRPr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30032" tIns="65017" rIns="130032" bIns="65017"/>
              <a:lstStyle>
                <a:lvl1pPr algn="r" defTabSz="1300163" rtl="1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1pPr>
                <a:lvl2pPr marL="742950" indent="-285750" algn="r" defTabSz="1300163" rtl="1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2pPr>
                <a:lvl3pPr marL="1143000" indent="-228600" algn="r" defTabSz="1300163" rtl="1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3pPr>
                <a:lvl4pPr marL="1600200" indent="-228600" algn="r" defTabSz="1300163" rtl="1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4pPr>
                <a:lvl5pPr marL="2057400" indent="-228600" algn="r" defTabSz="1300163" rtl="1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5pPr>
                <a:lvl6pPr marL="2514600" indent="-228600" algn="r" defTabSz="1300163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6pPr>
                <a:lvl7pPr marL="2971800" indent="-228600" algn="r" defTabSz="1300163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7pPr>
                <a:lvl8pPr marL="3429000" indent="-228600" algn="r" defTabSz="1300163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8pPr>
                <a:lvl9pPr marL="3886200" indent="-228600" algn="r" defTabSz="1300163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9pPr>
              </a:lstStyle>
              <a:p>
                <a:pPr algn="l" rtl="0" eaLnBrk="1" hangingPunct="1">
                  <a:defRPr/>
                </a:pPr>
                <a:endParaRPr lang="en-US" sz="3400" smtClean="0"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30032" tIns="65017" rIns="130032" bIns="65017"/>
              <a:lstStyle>
                <a:lvl1pPr algn="r" defTabSz="1300163" rtl="1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1pPr>
                <a:lvl2pPr marL="742950" indent="-285750" algn="r" defTabSz="1300163" rtl="1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2pPr>
                <a:lvl3pPr marL="1143000" indent="-228600" algn="r" defTabSz="1300163" rtl="1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3pPr>
                <a:lvl4pPr marL="1600200" indent="-228600" algn="r" defTabSz="1300163" rtl="1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4pPr>
                <a:lvl5pPr marL="2057400" indent="-228600" algn="r" defTabSz="1300163" rtl="1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5pPr>
                <a:lvl6pPr marL="2514600" indent="-228600" algn="r" defTabSz="1300163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6pPr>
                <a:lvl7pPr marL="2971800" indent="-228600" algn="r" defTabSz="1300163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7pPr>
                <a:lvl8pPr marL="3429000" indent="-228600" algn="r" defTabSz="1300163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8pPr>
                <a:lvl9pPr marL="3886200" indent="-228600" algn="r" defTabSz="1300163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9pPr>
              </a:lstStyle>
              <a:p>
                <a:pPr algn="l" rtl="0" eaLnBrk="1" hangingPunct="1">
                  <a:defRPr/>
                </a:pPr>
                <a:endParaRPr lang="en-US" sz="3400" smtClean="0"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30032" tIns="65017" rIns="130032" bIns="65017"/>
              <a:lstStyle>
                <a:lvl1pPr algn="r" defTabSz="1300163" rtl="1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1pPr>
                <a:lvl2pPr marL="742950" indent="-285750" algn="r" defTabSz="1300163" rtl="1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2pPr>
                <a:lvl3pPr marL="1143000" indent="-228600" algn="r" defTabSz="1300163" rtl="1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3pPr>
                <a:lvl4pPr marL="1600200" indent="-228600" algn="r" defTabSz="1300163" rtl="1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4pPr>
                <a:lvl5pPr marL="2057400" indent="-228600" algn="r" defTabSz="1300163" rtl="1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5pPr>
                <a:lvl6pPr marL="2514600" indent="-228600" algn="r" defTabSz="1300163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6pPr>
                <a:lvl7pPr marL="2971800" indent="-228600" algn="r" defTabSz="1300163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7pPr>
                <a:lvl8pPr marL="3429000" indent="-228600" algn="r" defTabSz="1300163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8pPr>
                <a:lvl9pPr marL="3886200" indent="-228600" algn="r" defTabSz="1300163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9pPr>
              </a:lstStyle>
              <a:p>
                <a:pPr algn="l" rtl="0" eaLnBrk="1" hangingPunct="1">
                  <a:defRPr/>
                </a:pPr>
                <a:endParaRPr lang="en-US" sz="3400" smtClean="0"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30032" tIns="65017" rIns="130032" bIns="65017"/>
              <a:lstStyle>
                <a:lvl1pPr algn="r" defTabSz="1300163" rtl="1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1pPr>
                <a:lvl2pPr marL="742950" indent="-285750" algn="r" defTabSz="1300163" rtl="1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2pPr>
                <a:lvl3pPr marL="1143000" indent="-228600" algn="r" defTabSz="1300163" rtl="1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3pPr>
                <a:lvl4pPr marL="1600200" indent="-228600" algn="r" defTabSz="1300163" rtl="1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4pPr>
                <a:lvl5pPr marL="2057400" indent="-228600" algn="r" defTabSz="1300163" rtl="1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5pPr>
                <a:lvl6pPr marL="2514600" indent="-228600" algn="r" defTabSz="1300163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6pPr>
                <a:lvl7pPr marL="2971800" indent="-228600" algn="r" defTabSz="1300163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7pPr>
                <a:lvl8pPr marL="3429000" indent="-228600" algn="r" defTabSz="1300163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8pPr>
                <a:lvl9pPr marL="3886200" indent="-228600" algn="r" defTabSz="1300163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9pPr>
              </a:lstStyle>
              <a:p>
                <a:pPr algn="l" rtl="0" eaLnBrk="1" hangingPunct="1">
                  <a:defRPr/>
                </a:pPr>
                <a:endParaRPr lang="en-US" sz="3400" smtClean="0"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30032" tIns="65017" rIns="130032" bIns="65017"/>
              <a:lstStyle>
                <a:lvl1pPr algn="r" defTabSz="1300163" rtl="1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1pPr>
                <a:lvl2pPr marL="742950" indent="-285750" algn="r" defTabSz="1300163" rtl="1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2pPr>
                <a:lvl3pPr marL="1143000" indent="-228600" algn="r" defTabSz="1300163" rtl="1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3pPr>
                <a:lvl4pPr marL="1600200" indent="-228600" algn="r" defTabSz="1300163" rtl="1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4pPr>
                <a:lvl5pPr marL="2057400" indent="-228600" algn="r" defTabSz="1300163" rtl="1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5pPr>
                <a:lvl6pPr marL="2514600" indent="-228600" algn="r" defTabSz="1300163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6pPr>
                <a:lvl7pPr marL="2971800" indent="-228600" algn="r" defTabSz="1300163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7pPr>
                <a:lvl8pPr marL="3429000" indent="-228600" algn="r" defTabSz="1300163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8pPr>
                <a:lvl9pPr marL="3886200" indent="-228600" algn="r" defTabSz="1300163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9pPr>
              </a:lstStyle>
              <a:p>
                <a:pPr algn="l" rtl="0" eaLnBrk="1" hangingPunct="1">
                  <a:defRPr/>
                </a:pPr>
                <a:endParaRPr lang="en-US" sz="3400" smtClean="0"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30032" tIns="65017" rIns="130032" bIns="65017"/>
              <a:lstStyle>
                <a:lvl1pPr algn="r" defTabSz="1300163" rtl="1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1pPr>
                <a:lvl2pPr marL="742950" indent="-285750" algn="r" defTabSz="1300163" rtl="1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2pPr>
                <a:lvl3pPr marL="1143000" indent="-228600" algn="r" defTabSz="1300163" rtl="1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3pPr>
                <a:lvl4pPr marL="1600200" indent="-228600" algn="r" defTabSz="1300163" rtl="1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4pPr>
                <a:lvl5pPr marL="2057400" indent="-228600" algn="r" defTabSz="1300163" rtl="1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5pPr>
                <a:lvl6pPr marL="2514600" indent="-228600" algn="r" defTabSz="1300163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6pPr>
                <a:lvl7pPr marL="2971800" indent="-228600" algn="r" defTabSz="1300163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7pPr>
                <a:lvl8pPr marL="3429000" indent="-228600" algn="r" defTabSz="1300163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8pPr>
                <a:lvl9pPr marL="3886200" indent="-228600" algn="r" defTabSz="1300163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9pPr>
              </a:lstStyle>
              <a:p>
                <a:pPr algn="l" rtl="0" eaLnBrk="1" hangingPunct="1">
                  <a:defRPr/>
                </a:pPr>
                <a:endParaRPr lang="en-US" sz="3400" smtClean="0"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30032" tIns="65017" rIns="130032" bIns="65017"/>
              <a:lstStyle>
                <a:lvl1pPr algn="r" defTabSz="1300163" rtl="1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1pPr>
                <a:lvl2pPr marL="742950" indent="-285750" algn="r" defTabSz="1300163" rtl="1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2pPr>
                <a:lvl3pPr marL="1143000" indent="-228600" algn="r" defTabSz="1300163" rtl="1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3pPr>
                <a:lvl4pPr marL="1600200" indent="-228600" algn="r" defTabSz="1300163" rtl="1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4pPr>
                <a:lvl5pPr marL="2057400" indent="-228600" algn="r" defTabSz="1300163" rtl="1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5pPr>
                <a:lvl6pPr marL="2514600" indent="-228600" algn="r" defTabSz="1300163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6pPr>
                <a:lvl7pPr marL="2971800" indent="-228600" algn="r" defTabSz="1300163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7pPr>
                <a:lvl8pPr marL="3429000" indent="-228600" algn="r" defTabSz="1300163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8pPr>
                <a:lvl9pPr marL="3886200" indent="-228600" algn="r" defTabSz="1300163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9pPr>
              </a:lstStyle>
              <a:p>
                <a:pPr algn="l" rtl="0" eaLnBrk="1" hangingPunct="1">
                  <a:defRPr/>
                </a:pPr>
                <a:endParaRPr lang="en-US" sz="3400" smtClean="0"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30032" tIns="65017" rIns="130032" bIns="65017"/>
              <a:lstStyle>
                <a:lvl1pPr algn="r" defTabSz="1300163" rtl="1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1pPr>
                <a:lvl2pPr marL="742950" indent="-285750" algn="r" defTabSz="1300163" rtl="1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2pPr>
                <a:lvl3pPr marL="1143000" indent="-228600" algn="r" defTabSz="1300163" rtl="1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3pPr>
                <a:lvl4pPr marL="1600200" indent="-228600" algn="r" defTabSz="1300163" rtl="1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4pPr>
                <a:lvl5pPr marL="2057400" indent="-228600" algn="r" defTabSz="1300163" rtl="1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5pPr>
                <a:lvl6pPr marL="2514600" indent="-228600" algn="r" defTabSz="1300163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6pPr>
                <a:lvl7pPr marL="2971800" indent="-228600" algn="r" defTabSz="1300163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7pPr>
                <a:lvl8pPr marL="3429000" indent="-228600" algn="r" defTabSz="1300163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8pPr>
                <a:lvl9pPr marL="3886200" indent="-228600" algn="r" defTabSz="1300163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9pPr>
              </a:lstStyle>
              <a:p>
                <a:pPr algn="l" rtl="0" eaLnBrk="1" hangingPunct="1">
                  <a:defRPr/>
                </a:pPr>
                <a:endParaRPr lang="en-US" sz="3400" smtClean="0"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30032" tIns="65017" rIns="130032" bIns="65017"/>
              <a:lstStyle>
                <a:lvl1pPr algn="r" defTabSz="1300163" rtl="1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1pPr>
                <a:lvl2pPr marL="742950" indent="-285750" algn="r" defTabSz="1300163" rtl="1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2pPr>
                <a:lvl3pPr marL="1143000" indent="-228600" algn="r" defTabSz="1300163" rtl="1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3pPr>
                <a:lvl4pPr marL="1600200" indent="-228600" algn="r" defTabSz="1300163" rtl="1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4pPr>
                <a:lvl5pPr marL="2057400" indent="-228600" algn="r" defTabSz="1300163" rtl="1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5pPr>
                <a:lvl6pPr marL="2514600" indent="-228600" algn="r" defTabSz="1300163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6pPr>
                <a:lvl7pPr marL="2971800" indent="-228600" algn="r" defTabSz="1300163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7pPr>
                <a:lvl8pPr marL="3429000" indent="-228600" algn="r" defTabSz="1300163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8pPr>
                <a:lvl9pPr marL="3886200" indent="-228600" algn="r" defTabSz="1300163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9pPr>
              </a:lstStyle>
              <a:p>
                <a:pPr algn="l" rtl="0" eaLnBrk="1" hangingPunct="1">
                  <a:defRPr/>
                </a:pPr>
                <a:endParaRPr lang="en-US" sz="3400" smtClean="0"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130032" tIns="65017" rIns="130032" bIns="65017"/>
              <a:lstStyle>
                <a:lvl1pPr algn="r" defTabSz="1300163" rtl="1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1pPr>
                <a:lvl2pPr marL="742950" indent="-285750" algn="r" defTabSz="1300163" rtl="1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2pPr>
                <a:lvl3pPr marL="1143000" indent="-228600" algn="r" defTabSz="1300163" rtl="1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3pPr>
                <a:lvl4pPr marL="1600200" indent="-228600" algn="r" defTabSz="1300163" rtl="1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4pPr>
                <a:lvl5pPr marL="2057400" indent="-228600" algn="r" defTabSz="1300163" rtl="1"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5pPr>
                <a:lvl6pPr marL="2514600" indent="-228600" algn="r" defTabSz="1300163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6pPr>
                <a:lvl7pPr marL="2971800" indent="-228600" algn="r" defTabSz="1300163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7pPr>
                <a:lvl8pPr marL="3429000" indent="-228600" algn="r" defTabSz="1300163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8pPr>
                <a:lvl9pPr marL="3886200" indent="-228600" algn="r" defTabSz="1300163" rtl="1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anose="02020603050405020304" pitchFamily="18" charset="0"/>
                    <a:cs typeface="B Zar" panose="00000400000000000000" pitchFamily="2" charset="-78"/>
                  </a:defRPr>
                </a:lvl9pPr>
              </a:lstStyle>
              <a:p>
                <a:pPr algn="l" rtl="0" eaLnBrk="1" hangingPunct="1">
                  <a:defRPr/>
                </a:pPr>
                <a:endParaRPr lang="en-US" sz="3400" smtClean="0"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57715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4225925" y="2600325"/>
            <a:ext cx="8561388" cy="3143250"/>
          </a:xfrm>
        </p:spPr>
        <p:txBody>
          <a:bodyPr/>
          <a:lstStyle>
            <a:lvl1pPr>
              <a:defRPr sz="71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7716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4225925" y="6069013"/>
            <a:ext cx="8561388" cy="2492375"/>
          </a:xfrm>
        </p:spPr>
        <p:txBody>
          <a:bodyPr/>
          <a:lstStyle>
            <a:lvl1pPr marL="0" indent="0">
              <a:buFont typeface="Wingdings" pitchFamily="2" charset="2"/>
              <a:buNone/>
              <a:defRPr sz="48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Rectangle 16"/>
          <p:cNvSpPr>
            <a:spLocks noGrp="1" noChangeArrowheads="1"/>
          </p:cNvSpPr>
          <p:nvPr>
            <p:ph type="dt" sz="half" idx="10"/>
          </p:nvPr>
        </p:nvSpPr>
        <p:spPr>
          <a:xfrm>
            <a:off x="650875" y="8886825"/>
            <a:ext cx="3033713" cy="6492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" name="Rectangle 1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F2A63-9BE6-40CD-AFDF-F8BA8863BE3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7155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A9FF6A-E490-445A-8D8F-4A9BECFACE4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841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650875"/>
            <a:ext cx="2925762" cy="76946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650875"/>
            <a:ext cx="8624888" cy="76946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60EF9-664A-471E-8202-4E0F18CE6C48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276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650875"/>
            <a:ext cx="11703050" cy="1949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50875" y="2817813"/>
            <a:ext cx="11703050" cy="552767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1C35F-731C-4B5B-8A16-D969972BFCF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23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80A59-1D31-4266-81DF-23318B1A405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24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D825E3-0CF1-4764-9896-06A30BDA814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408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817813"/>
            <a:ext cx="5775325" cy="5527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817813"/>
            <a:ext cx="5775325" cy="5527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95BE4-D256-4A63-9F58-C74ED89D6520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663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915BA-976D-4435-8A43-F71EDEEABA6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543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34F34B-082A-45D5-9520-497F15038CA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88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E8BD0E-4C0D-419A-9881-B45A00D40E2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061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2DB50C-CDD3-41A0-9D82-6717B62A5B6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958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 lIns="130046" tIns="65023" rIns="130046" bIns="65023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5A1C3-BC46-4799-9FD0-037F7D0C412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039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43413" y="8886825"/>
            <a:ext cx="4117975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032" tIns="65017" rIns="130032" bIns="65017" numCol="1" anchor="b" anchorCtr="0" compatLnSpc="1">
            <a:prstTxWarp prst="textNoShape">
              <a:avLst/>
            </a:prstTxWarp>
          </a:bodyPr>
          <a:lstStyle>
            <a:lvl1pPr algn="ctr" rtl="0" eaLnBrk="1" hangingPunct="1">
              <a:defRPr sz="17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20213" y="8886825"/>
            <a:ext cx="3033712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032" tIns="65017" rIns="130032" bIns="65017" numCol="1" anchor="b" anchorCtr="0" compatLnSpc="1">
            <a:prstTxWarp prst="textNoShape">
              <a:avLst/>
            </a:prstTxWarp>
          </a:bodyPr>
          <a:lstStyle>
            <a:lvl1pPr algn="r" rtl="0" eaLnBrk="1" hangingPunct="1">
              <a:defRPr sz="1700">
                <a:latin typeface="Arial Black" panose="020B0A040201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C4181E-C017-4F63-AA86-84AEC480840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13004800" cy="776288"/>
            <a:chOff x="0" y="0"/>
            <a:chExt cx="5760" cy="344"/>
          </a:xfrm>
        </p:grpSpPr>
        <p:sp>
          <p:nvSpPr>
            <p:cNvPr id="103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30032" tIns="65017" rIns="130032" bIns="65017" anchor="ctr"/>
            <a:lstStyle>
              <a:lvl1pPr algn="r" defTabSz="1300163" rtl="1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1pPr>
              <a:lvl2pPr marL="742950" indent="-285750" algn="r" defTabSz="1300163" rtl="1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2pPr>
              <a:lvl3pPr marL="1143000" indent="-228600" algn="r" defTabSz="1300163" rtl="1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3pPr>
              <a:lvl4pPr marL="1600200" indent="-228600" algn="r" defTabSz="1300163" rtl="1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4pPr>
              <a:lvl5pPr marL="2057400" indent="-228600" algn="r" defTabSz="1300163" rtl="1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5pPr>
              <a:lvl6pPr marL="2514600" indent="-228600" algn="r" defTabSz="1300163" rtl="1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6pPr>
              <a:lvl7pPr marL="2971800" indent="-228600" algn="r" defTabSz="1300163" rtl="1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7pPr>
              <a:lvl8pPr marL="3429000" indent="-228600" algn="r" defTabSz="1300163" rtl="1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8pPr>
              <a:lvl9pPr marL="3886200" indent="-228600" algn="r" defTabSz="1300163" rtl="1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9pPr>
            </a:lstStyle>
            <a:p>
              <a:pPr algn="ctr" rtl="0" eaLnBrk="1" hangingPunct="1">
                <a:defRPr/>
              </a:pPr>
              <a:endParaRPr lang="en-US" sz="3400" smtClean="0">
                <a:cs typeface="Times New Roman" panose="02020603050405020304" pitchFamily="18" charset="0"/>
              </a:endParaRPr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0032" tIns="65017" rIns="130032" bIns="65017"/>
            <a:lstStyle>
              <a:lvl1pPr algn="r" defTabSz="1300163" rtl="1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1pPr>
              <a:lvl2pPr marL="742950" indent="-285750" algn="r" defTabSz="1300163" rtl="1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2pPr>
              <a:lvl3pPr marL="1143000" indent="-228600" algn="r" defTabSz="1300163" rtl="1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3pPr>
              <a:lvl4pPr marL="1600200" indent="-228600" algn="r" defTabSz="1300163" rtl="1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4pPr>
              <a:lvl5pPr marL="2057400" indent="-228600" algn="r" defTabSz="1300163" rtl="1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5pPr>
              <a:lvl6pPr marL="2514600" indent="-228600" algn="r" defTabSz="1300163" rtl="1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6pPr>
              <a:lvl7pPr marL="2971800" indent="-228600" algn="r" defTabSz="1300163" rtl="1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7pPr>
              <a:lvl8pPr marL="3429000" indent="-228600" algn="r" defTabSz="1300163" rtl="1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8pPr>
              <a:lvl9pPr marL="3886200" indent="-228600" algn="r" defTabSz="1300163" rtl="1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9pPr>
            </a:lstStyle>
            <a:p>
              <a:pPr algn="l" rtl="0" eaLnBrk="1" hangingPunct="1">
                <a:defRPr/>
              </a:pPr>
              <a:endParaRPr lang="en-US" sz="3400" smtClean="0">
                <a:cs typeface="Times New Roman" panose="02020603050405020304" pitchFamily="18" charset="0"/>
              </a:endParaRPr>
            </a:p>
          </p:txBody>
        </p:sp>
        <p:sp>
          <p:nvSpPr>
            <p:cNvPr id="1034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0032" tIns="65017" rIns="130032" bIns="65017"/>
            <a:lstStyle>
              <a:lvl1pPr algn="r" defTabSz="1300163" rtl="1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1pPr>
              <a:lvl2pPr marL="742950" indent="-285750" algn="r" defTabSz="1300163" rtl="1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2pPr>
              <a:lvl3pPr marL="1143000" indent="-228600" algn="r" defTabSz="1300163" rtl="1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3pPr>
              <a:lvl4pPr marL="1600200" indent="-228600" algn="r" defTabSz="1300163" rtl="1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4pPr>
              <a:lvl5pPr marL="2057400" indent="-228600" algn="r" defTabSz="1300163" rtl="1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5pPr>
              <a:lvl6pPr marL="2514600" indent="-228600" algn="r" defTabSz="1300163" rtl="1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6pPr>
              <a:lvl7pPr marL="2971800" indent="-228600" algn="r" defTabSz="1300163" rtl="1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7pPr>
              <a:lvl8pPr marL="3429000" indent="-228600" algn="r" defTabSz="1300163" rtl="1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8pPr>
              <a:lvl9pPr marL="3886200" indent="-228600" algn="r" defTabSz="1300163" rtl="1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9pPr>
            </a:lstStyle>
            <a:p>
              <a:pPr algn="l" rtl="0" eaLnBrk="1" hangingPunct="1">
                <a:defRPr/>
              </a:pPr>
              <a:endParaRPr lang="en-US" sz="2600" smtClean="0">
                <a:solidFill>
                  <a:schemeClr val="hlink"/>
                </a:solidFill>
                <a:latin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35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0032" tIns="65017" rIns="130032" bIns="65017"/>
            <a:lstStyle>
              <a:lvl1pPr algn="r" defTabSz="1300163" rtl="1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1pPr>
              <a:lvl2pPr marL="742950" indent="-285750" algn="r" defTabSz="1300163" rtl="1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2pPr>
              <a:lvl3pPr marL="1143000" indent="-228600" algn="r" defTabSz="1300163" rtl="1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3pPr>
              <a:lvl4pPr marL="1600200" indent="-228600" algn="r" defTabSz="1300163" rtl="1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4pPr>
              <a:lvl5pPr marL="2057400" indent="-228600" algn="r" defTabSz="1300163" rtl="1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5pPr>
              <a:lvl6pPr marL="2514600" indent="-228600" algn="r" defTabSz="1300163" rtl="1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6pPr>
              <a:lvl7pPr marL="2971800" indent="-228600" algn="r" defTabSz="1300163" rtl="1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7pPr>
              <a:lvl8pPr marL="3429000" indent="-228600" algn="r" defTabSz="1300163" rtl="1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8pPr>
              <a:lvl9pPr marL="3886200" indent="-228600" algn="r" defTabSz="1300163" rtl="1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9pPr>
            </a:lstStyle>
            <a:p>
              <a:pPr algn="l" rtl="0" eaLnBrk="1" hangingPunct="1">
                <a:defRPr/>
              </a:pPr>
              <a:endParaRPr lang="en-US" sz="2600" smtClean="0">
                <a:solidFill>
                  <a:schemeClr val="hlink"/>
                </a:solidFill>
                <a:latin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0032" tIns="65017" rIns="130032" bIns="65017"/>
            <a:lstStyle>
              <a:lvl1pPr algn="r" defTabSz="1300163" rtl="1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1pPr>
              <a:lvl2pPr marL="742950" indent="-285750" algn="r" defTabSz="1300163" rtl="1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2pPr>
              <a:lvl3pPr marL="1143000" indent="-228600" algn="r" defTabSz="1300163" rtl="1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3pPr>
              <a:lvl4pPr marL="1600200" indent="-228600" algn="r" defTabSz="1300163" rtl="1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4pPr>
              <a:lvl5pPr marL="2057400" indent="-228600" algn="r" defTabSz="1300163" rtl="1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5pPr>
              <a:lvl6pPr marL="2514600" indent="-228600" algn="r" defTabSz="1300163" rtl="1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6pPr>
              <a:lvl7pPr marL="2971800" indent="-228600" algn="r" defTabSz="1300163" rtl="1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7pPr>
              <a:lvl8pPr marL="3429000" indent="-228600" algn="r" defTabSz="1300163" rtl="1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8pPr>
              <a:lvl9pPr marL="3886200" indent="-228600" algn="r" defTabSz="1300163" rtl="1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9pPr>
            </a:lstStyle>
            <a:p>
              <a:pPr algn="l" rtl="0" eaLnBrk="1" hangingPunct="1">
                <a:defRPr/>
              </a:pPr>
              <a:endParaRPr lang="en-US" sz="2600" smtClean="0">
                <a:solidFill>
                  <a:schemeClr val="accent2"/>
                </a:solidFill>
                <a:latin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37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0032" tIns="65017" rIns="130032" bIns="65017"/>
            <a:lstStyle>
              <a:lvl1pPr algn="r" defTabSz="1300163" rtl="1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1pPr>
              <a:lvl2pPr marL="742950" indent="-285750" algn="r" defTabSz="1300163" rtl="1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2pPr>
              <a:lvl3pPr marL="1143000" indent="-228600" algn="r" defTabSz="1300163" rtl="1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3pPr>
              <a:lvl4pPr marL="1600200" indent="-228600" algn="r" defTabSz="1300163" rtl="1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4pPr>
              <a:lvl5pPr marL="2057400" indent="-228600" algn="r" defTabSz="1300163" rtl="1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5pPr>
              <a:lvl6pPr marL="2514600" indent="-228600" algn="r" defTabSz="1300163" rtl="1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6pPr>
              <a:lvl7pPr marL="2971800" indent="-228600" algn="r" defTabSz="1300163" rtl="1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7pPr>
              <a:lvl8pPr marL="3429000" indent="-228600" algn="r" defTabSz="1300163" rtl="1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8pPr>
              <a:lvl9pPr marL="3886200" indent="-228600" algn="r" defTabSz="1300163" rtl="1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9pPr>
            </a:lstStyle>
            <a:p>
              <a:pPr algn="l" rtl="0" eaLnBrk="1" hangingPunct="1">
                <a:defRPr/>
              </a:pPr>
              <a:endParaRPr lang="en-US" sz="2600" smtClean="0">
                <a:solidFill>
                  <a:schemeClr val="hlink"/>
                </a:solidFill>
                <a:latin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38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0032" tIns="65017" rIns="130032" bIns="65017"/>
            <a:lstStyle>
              <a:lvl1pPr algn="r" defTabSz="1300163" rtl="1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1pPr>
              <a:lvl2pPr marL="742950" indent="-285750" algn="r" defTabSz="1300163" rtl="1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2pPr>
              <a:lvl3pPr marL="1143000" indent="-228600" algn="r" defTabSz="1300163" rtl="1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3pPr>
              <a:lvl4pPr marL="1600200" indent="-228600" algn="r" defTabSz="1300163" rtl="1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4pPr>
              <a:lvl5pPr marL="2057400" indent="-228600" algn="r" defTabSz="1300163" rtl="1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5pPr>
              <a:lvl6pPr marL="2514600" indent="-228600" algn="r" defTabSz="1300163" rtl="1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6pPr>
              <a:lvl7pPr marL="2971800" indent="-228600" algn="r" defTabSz="1300163" rtl="1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7pPr>
              <a:lvl8pPr marL="3429000" indent="-228600" algn="r" defTabSz="1300163" rtl="1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8pPr>
              <a:lvl9pPr marL="3886200" indent="-228600" algn="r" defTabSz="1300163" rtl="1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9pPr>
            </a:lstStyle>
            <a:p>
              <a:pPr algn="l" rtl="0" eaLnBrk="1" hangingPunct="1">
                <a:defRPr/>
              </a:pPr>
              <a:endParaRPr lang="en-US" sz="3400" smtClean="0">
                <a:cs typeface="Times New Roman" panose="02020603050405020304" pitchFamily="18" charset="0"/>
              </a:endParaRPr>
            </a:p>
          </p:txBody>
        </p:sp>
        <p:sp>
          <p:nvSpPr>
            <p:cNvPr id="1039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0032" tIns="65017" rIns="130032" bIns="65017"/>
            <a:lstStyle>
              <a:lvl1pPr algn="r" defTabSz="1300163" rtl="1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1pPr>
              <a:lvl2pPr marL="742950" indent="-285750" algn="r" defTabSz="1300163" rtl="1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2pPr>
              <a:lvl3pPr marL="1143000" indent="-228600" algn="r" defTabSz="1300163" rtl="1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3pPr>
              <a:lvl4pPr marL="1600200" indent="-228600" algn="r" defTabSz="1300163" rtl="1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4pPr>
              <a:lvl5pPr marL="2057400" indent="-228600" algn="r" defTabSz="1300163" rtl="1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5pPr>
              <a:lvl6pPr marL="2514600" indent="-228600" algn="r" defTabSz="1300163" rtl="1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6pPr>
              <a:lvl7pPr marL="2971800" indent="-228600" algn="r" defTabSz="1300163" rtl="1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7pPr>
              <a:lvl8pPr marL="3429000" indent="-228600" algn="r" defTabSz="1300163" rtl="1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8pPr>
              <a:lvl9pPr marL="3886200" indent="-228600" algn="r" defTabSz="1300163" rtl="1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9pPr>
            </a:lstStyle>
            <a:p>
              <a:pPr algn="l" rtl="0" eaLnBrk="1" hangingPunct="1">
                <a:defRPr/>
              </a:pPr>
              <a:endParaRPr lang="en-US" sz="2600" smtClean="0">
                <a:solidFill>
                  <a:schemeClr val="accent2"/>
                </a:solidFill>
                <a:latin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40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30032" tIns="65017" rIns="130032" bIns="65017"/>
            <a:lstStyle>
              <a:lvl1pPr algn="r" defTabSz="1300163" rtl="1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1pPr>
              <a:lvl2pPr marL="742950" indent="-285750" algn="r" defTabSz="1300163" rtl="1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2pPr>
              <a:lvl3pPr marL="1143000" indent="-228600" algn="r" defTabSz="1300163" rtl="1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3pPr>
              <a:lvl4pPr marL="1600200" indent="-228600" algn="r" defTabSz="1300163" rtl="1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4pPr>
              <a:lvl5pPr marL="2057400" indent="-228600" algn="r" defTabSz="1300163" rtl="1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5pPr>
              <a:lvl6pPr marL="2514600" indent="-228600" algn="r" defTabSz="1300163" rtl="1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6pPr>
              <a:lvl7pPr marL="2971800" indent="-228600" algn="r" defTabSz="1300163" rtl="1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7pPr>
              <a:lvl8pPr marL="3429000" indent="-228600" algn="r" defTabSz="1300163" rtl="1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8pPr>
              <a:lvl9pPr marL="3886200" indent="-228600" algn="r" defTabSz="1300163" rtl="1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  <a:cs typeface="B Zar" panose="00000400000000000000" pitchFamily="2" charset="-78"/>
                </a:defRPr>
              </a:lvl9pPr>
            </a:lstStyle>
            <a:p>
              <a:pPr algn="l" rtl="0" eaLnBrk="1" hangingPunct="1">
                <a:defRPr/>
              </a:pPr>
              <a:endParaRPr lang="en-US" sz="2600" smtClean="0">
                <a:solidFill>
                  <a:schemeClr val="accent2"/>
                </a:solidFill>
                <a:latin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29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650875" y="650875"/>
            <a:ext cx="11703050" cy="194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32" tIns="65017" rIns="130032" bIns="650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0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0875" y="2817813"/>
            <a:ext cx="11703050" cy="552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0032" tIns="65017" rIns="130032" bIns="650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6688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0875" y="8882063"/>
            <a:ext cx="3033713" cy="67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30032" tIns="65017" rIns="130032" bIns="65017" numCol="1" anchor="b" anchorCtr="0" compatLnSpc="1">
            <a:prstTxWarp prst="textNoShape">
              <a:avLst/>
            </a:prstTxWarp>
          </a:bodyPr>
          <a:lstStyle>
            <a:lvl1pPr algn="l" rtl="0" eaLnBrk="1" hangingPunct="1">
              <a:defRPr sz="17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p:timing>
    <p:tnLst>
      <p:par>
        <p:cTn id="1" dur="indefinite" restart="never" nodeType="tmRoot"/>
      </p:par>
    </p:tnLst>
  </p:timing>
  <p:txStyles>
    <p:titleStyle>
      <a:lvl1pPr algn="l" defTabSz="1300163" rtl="1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+mj-lt"/>
          <a:ea typeface="+mj-ea"/>
          <a:cs typeface="+mj-cs"/>
        </a:defRPr>
      </a:lvl1pPr>
      <a:lvl2pPr algn="l" defTabSz="1300163" rtl="1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cs typeface="Arial" charset="0"/>
        </a:defRPr>
      </a:lvl2pPr>
      <a:lvl3pPr algn="l" defTabSz="1300163" rtl="1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cs typeface="Arial" charset="0"/>
        </a:defRPr>
      </a:lvl3pPr>
      <a:lvl4pPr algn="l" defTabSz="1300163" rtl="1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cs typeface="Arial" charset="0"/>
        </a:defRPr>
      </a:lvl4pPr>
      <a:lvl5pPr algn="l" defTabSz="1300163" rtl="1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cs typeface="Arial" charset="0"/>
        </a:defRPr>
      </a:lvl5pPr>
      <a:lvl6pPr marL="457200" algn="l" defTabSz="1300163" rtl="1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cs typeface="Arial" charset="0"/>
        </a:defRPr>
      </a:lvl6pPr>
      <a:lvl7pPr marL="914400" algn="l" defTabSz="1300163" rtl="1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cs typeface="Arial" charset="0"/>
        </a:defRPr>
      </a:lvl7pPr>
      <a:lvl8pPr marL="1371600" algn="l" defTabSz="1300163" rtl="1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cs typeface="Arial" charset="0"/>
        </a:defRPr>
      </a:lvl8pPr>
      <a:lvl9pPr marL="1828800" algn="l" defTabSz="1300163" rtl="1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487363" indent="-487363" algn="r" defTabSz="1300163" rtl="1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anose="05000000000000000000" pitchFamily="2" charset="2"/>
        <a:buChar char="n"/>
        <a:defRPr sz="4600">
          <a:solidFill>
            <a:schemeClr val="tx1"/>
          </a:solidFill>
          <a:latin typeface="+mn-lt"/>
          <a:ea typeface="+mn-ea"/>
          <a:cs typeface="+mn-cs"/>
        </a:defRPr>
      </a:lvl1pPr>
      <a:lvl2pPr marL="1057275" indent="-406400" algn="r" defTabSz="1300163" rtl="1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anose="05000000000000000000" pitchFamily="2" charset="2"/>
        <a:buChar char="¨"/>
        <a:defRPr sz="4000">
          <a:solidFill>
            <a:schemeClr val="tx1"/>
          </a:solidFill>
          <a:latin typeface="+mn-lt"/>
          <a:cs typeface="+mn-cs"/>
        </a:defRPr>
      </a:lvl2pPr>
      <a:lvl3pPr marL="1625600" indent="-325438" algn="r" defTabSz="1300163" rtl="1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anose="05000000000000000000" pitchFamily="2" charset="2"/>
        <a:buChar char="n"/>
        <a:defRPr sz="3400">
          <a:solidFill>
            <a:schemeClr val="tx1"/>
          </a:solidFill>
          <a:latin typeface="+mn-lt"/>
          <a:cs typeface="+mn-cs"/>
        </a:defRPr>
      </a:lvl3pPr>
      <a:lvl4pPr marL="2276475" indent="-325438" algn="r" defTabSz="1300163" rtl="1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¨"/>
        <a:defRPr sz="2800">
          <a:solidFill>
            <a:schemeClr val="tx1"/>
          </a:solidFill>
          <a:latin typeface="+mn-lt"/>
          <a:cs typeface="+mn-cs"/>
        </a:defRPr>
      </a:lvl4pPr>
      <a:lvl5pPr marL="2925763" indent="-325438" algn="r" defTabSz="1300163" rtl="1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  <a:cs typeface="+mn-cs"/>
        </a:defRPr>
      </a:lvl5pPr>
      <a:lvl6pPr marL="3382963" indent="-325438" algn="r" defTabSz="1300163" rtl="1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cs typeface="+mn-cs"/>
        </a:defRPr>
      </a:lvl6pPr>
      <a:lvl7pPr marL="3840163" indent="-325438" algn="r" defTabSz="1300163" rtl="1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cs typeface="+mn-cs"/>
        </a:defRPr>
      </a:lvl7pPr>
      <a:lvl8pPr marL="4297363" indent="-325438" algn="r" defTabSz="1300163" rtl="1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cs typeface="+mn-cs"/>
        </a:defRPr>
      </a:lvl8pPr>
      <a:lvl9pPr marL="4754563" indent="-325438" algn="r" defTabSz="1300163" rtl="1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gif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11.gif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jpeg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14.gif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2.jpe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jpg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17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19.gif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jpeg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20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jpeg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22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jpeg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6" Type="http://schemas.openxmlformats.org/officeDocument/2006/relationships/image" Target="../media/image26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5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jpe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6.jpe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 descr="http://imanprs.persiangig.com/image/nastaligh/sefaresh/0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8" y="1854200"/>
            <a:ext cx="11161712" cy="6397625"/>
          </a:xfrm>
          <a:prstGeom prst="rect">
            <a:avLst/>
          </a:prstGeom>
          <a:noFill/>
          <a:ln w="9525">
            <a:solidFill>
              <a:srgbClr val="8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11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62" name="Picture 3" descr="image006"/>
          <p:cNvPicPr>
            <a:picLocks noChangeAspect="1" noChangeArrowheads="1"/>
          </p:cNvPicPr>
          <p:nvPr/>
        </p:nvPicPr>
        <p:blipFill>
          <a:blip r:embed="rId5">
            <a:lum bright="-1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98"/>
          <a:stretch>
            <a:fillRect/>
          </a:stretch>
        </p:blipFill>
        <p:spPr bwMode="auto">
          <a:xfrm>
            <a:off x="3862388" y="6097588"/>
            <a:ext cx="4373562" cy="324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6"/>
          <p:cNvSpPr>
            <a:spLocks noChangeArrowheads="1"/>
          </p:cNvSpPr>
          <p:nvPr/>
        </p:nvSpPr>
        <p:spPr bwMode="auto">
          <a:xfrm>
            <a:off x="0" y="0"/>
            <a:ext cx="130048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 anchor="ctr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a-IR" sz="3400">
              <a:latin typeface="Tahoma" panose="020B0604030504040204" pitchFamily="34" charset="0"/>
            </a:endParaRPr>
          </a:p>
        </p:txBody>
      </p:sp>
      <p:pic>
        <p:nvPicPr>
          <p:cNvPr id="25604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64"/>
          <a:stretch>
            <a:fillRect/>
          </a:stretch>
        </p:blipFill>
        <p:spPr bwMode="auto">
          <a:xfrm>
            <a:off x="433388" y="2597150"/>
            <a:ext cx="4321175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Rectangle 7"/>
          <p:cNvSpPr>
            <a:spLocks noChangeArrowheads="1"/>
          </p:cNvSpPr>
          <p:nvPr/>
        </p:nvSpPr>
        <p:spPr bwMode="auto">
          <a:xfrm>
            <a:off x="1625600" y="5711825"/>
            <a:ext cx="1843088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 anchor="ctr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tabLst>
                <a:tab pos="650875" algn="l"/>
                <a:tab pos="1300163" algn="l"/>
                <a:tab pos="1951038" algn="l"/>
                <a:tab pos="2600325" algn="l"/>
                <a:tab pos="3251200" algn="l"/>
                <a:tab pos="3902075" algn="l"/>
                <a:tab pos="4551363" algn="l"/>
                <a:tab pos="5202238" algn="l"/>
                <a:tab pos="5851525" algn="l"/>
                <a:tab pos="6502400" algn="l"/>
                <a:tab pos="7153275" algn="l"/>
                <a:tab pos="7802563" algn="l"/>
                <a:tab pos="8453438" algn="l"/>
                <a:tab pos="9102725" algn="l"/>
                <a:tab pos="9753600" algn="l"/>
                <a:tab pos="10402888" algn="l"/>
                <a:tab pos="11053763" algn="l"/>
                <a:tab pos="11704638" algn="l"/>
                <a:tab pos="12353925" algn="l"/>
                <a:tab pos="13004800" algn="l"/>
                <a:tab pos="13654088" algn="l"/>
                <a:tab pos="14304963" algn="l"/>
                <a:tab pos="14955838" algn="l"/>
                <a:tab pos="15605125" algn="l"/>
                <a:tab pos="16256000" algn="l"/>
                <a:tab pos="16905288" algn="l"/>
                <a:tab pos="17556163" algn="l"/>
                <a:tab pos="18207038" algn="l"/>
                <a:tab pos="18856325" algn="l"/>
                <a:tab pos="19507200" algn="l"/>
                <a:tab pos="20156488" algn="l"/>
                <a:tab pos="20807363" algn="l"/>
              </a:tabLst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tabLst>
                <a:tab pos="650875" algn="l"/>
                <a:tab pos="1300163" algn="l"/>
                <a:tab pos="1951038" algn="l"/>
                <a:tab pos="2600325" algn="l"/>
                <a:tab pos="3251200" algn="l"/>
                <a:tab pos="3902075" algn="l"/>
                <a:tab pos="4551363" algn="l"/>
                <a:tab pos="5202238" algn="l"/>
                <a:tab pos="5851525" algn="l"/>
                <a:tab pos="6502400" algn="l"/>
                <a:tab pos="7153275" algn="l"/>
                <a:tab pos="7802563" algn="l"/>
                <a:tab pos="8453438" algn="l"/>
                <a:tab pos="9102725" algn="l"/>
                <a:tab pos="9753600" algn="l"/>
                <a:tab pos="10402888" algn="l"/>
                <a:tab pos="11053763" algn="l"/>
                <a:tab pos="11704638" algn="l"/>
                <a:tab pos="12353925" algn="l"/>
                <a:tab pos="13004800" algn="l"/>
                <a:tab pos="13654088" algn="l"/>
                <a:tab pos="14304963" algn="l"/>
                <a:tab pos="14955838" algn="l"/>
                <a:tab pos="15605125" algn="l"/>
                <a:tab pos="16256000" algn="l"/>
                <a:tab pos="16905288" algn="l"/>
                <a:tab pos="17556163" algn="l"/>
                <a:tab pos="18207038" algn="l"/>
                <a:tab pos="18856325" algn="l"/>
                <a:tab pos="19507200" algn="l"/>
                <a:tab pos="20156488" algn="l"/>
                <a:tab pos="20807363" algn="l"/>
              </a:tabLs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tabLst>
                <a:tab pos="650875" algn="l"/>
                <a:tab pos="1300163" algn="l"/>
                <a:tab pos="1951038" algn="l"/>
                <a:tab pos="2600325" algn="l"/>
                <a:tab pos="3251200" algn="l"/>
                <a:tab pos="3902075" algn="l"/>
                <a:tab pos="4551363" algn="l"/>
                <a:tab pos="5202238" algn="l"/>
                <a:tab pos="5851525" algn="l"/>
                <a:tab pos="6502400" algn="l"/>
                <a:tab pos="7153275" algn="l"/>
                <a:tab pos="7802563" algn="l"/>
                <a:tab pos="8453438" algn="l"/>
                <a:tab pos="9102725" algn="l"/>
                <a:tab pos="9753600" algn="l"/>
                <a:tab pos="10402888" algn="l"/>
                <a:tab pos="11053763" algn="l"/>
                <a:tab pos="11704638" algn="l"/>
                <a:tab pos="12353925" algn="l"/>
                <a:tab pos="13004800" algn="l"/>
                <a:tab pos="13654088" algn="l"/>
                <a:tab pos="14304963" algn="l"/>
                <a:tab pos="14955838" algn="l"/>
                <a:tab pos="15605125" algn="l"/>
                <a:tab pos="16256000" algn="l"/>
                <a:tab pos="16905288" algn="l"/>
                <a:tab pos="17556163" algn="l"/>
                <a:tab pos="18207038" algn="l"/>
                <a:tab pos="18856325" algn="l"/>
                <a:tab pos="19507200" algn="l"/>
                <a:tab pos="20156488" algn="l"/>
                <a:tab pos="20807363" algn="l"/>
              </a:tabLst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tabLst>
                <a:tab pos="650875" algn="l"/>
                <a:tab pos="1300163" algn="l"/>
                <a:tab pos="1951038" algn="l"/>
                <a:tab pos="2600325" algn="l"/>
                <a:tab pos="3251200" algn="l"/>
                <a:tab pos="3902075" algn="l"/>
                <a:tab pos="4551363" algn="l"/>
                <a:tab pos="5202238" algn="l"/>
                <a:tab pos="5851525" algn="l"/>
                <a:tab pos="6502400" algn="l"/>
                <a:tab pos="7153275" algn="l"/>
                <a:tab pos="7802563" algn="l"/>
                <a:tab pos="8453438" algn="l"/>
                <a:tab pos="9102725" algn="l"/>
                <a:tab pos="9753600" algn="l"/>
                <a:tab pos="10402888" algn="l"/>
                <a:tab pos="11053763" algn="l"/>
                <a:tab pos="11704638" algn="l"/>
                <a:tab pos="12353925" algn="l"/>
                <a:tab pos="13004800" algn="l"/>
                <a:tab pos="13654088" algn="l"/>
                <a:tab pos="14304963" algn="l"/>
                <a:tab pos="14955838" algn="l"/>
                <a:tab pos="15605125" algn="l"/>
                <a:tab pos="16256000" algn="l"/>
                <a:tab pos="16905288" algn="l"/>
                <a:tab pos="17556163" algn="l"/>
                <a:tab pos="18207038" algn="l"/>
                <a:tab pos="18856325" algn="l"/>
                <a:tab pos="19507200" algn="l"/>
                <a:tab pos="20156488" algn="l"/>
                <a:tab pos="208073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650875" algn="l"/>
                <a:tab pos="1300163" algn="l"/>
                <a:tab pos="1951038" algn="l"/>
                <a:tab pos="2600325" algn="l"/>
                <a:tab pos="3251200" algn="l"/>
                <a:tab pos="3902075" algn="l"/>
                <a:tab pos="4551363" algn="l"/>
                <a:tab pos="5202238" algn="l"/>
                <a:tab pos="5851525" algn="l"/>
                <a:tab pos="6502400" algn="l"/>
                <a:tab pos="7153275" algn="l"/>
                <a:tab pos="7802563" algn="l"/>
                <a:tab pos="8453438" algn="l"/>
                <a:tab pos="9102725" algn="l"/>
                <a:tab pos="9753600" algn="l"/>
                <a:tab pos="10402888" algn="l"/>
                <a:tab pos="11053763" algn="l"/>
                <a:tab pos="11704638" algn="l"/>
                <a:tab pos="12353925" algn="l"/>
                <a:tab pos="13004800" algn="l"/>
                <a:tab pos="13654088" algn="l"/>
                <a:tab pos="14304963" algn="l"/>
                <a:tab pos="14955838" algn="l"/>
                <a:tab pos="15605125" algn="l"/>
                <a:tab pos="16256000" algn="l"/>
                <a:tab pos="16905288" algn="l"/>
                <a:tab pos="17556163" algn="l"/>
                <a:tab pos="18207038" algn="l"/>
                <a:tab pos="18856325" algn="l"/>
                <a:tab pos="19507200" algn="l"/>
                <a:tab pos="20156488" algn="l"/>
                <a:tab pos="208073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650875" algn="l"/>
                <a:tab pos="1300163" algn="l"/>
                <a:tab pos="1951038" algn="l"/>
                <a:tab pos="2600325" algn="l"/>
                <a:tab pos="3251200" algn="l"/>
                <a:tab pos="3902075" algn="l"/>
                <a:tab pos="4551363" algn="l"/>
                <a:tab pos="5202238" algn="l"/>
                <a:tab pos="5851525" algn="l"/>
                <a:tab pos="6502400" algn="l"/>
                <a:tab pos="7153275" algn="l"/>
                <a:tab pos="7802563" algn="l"/>
                <a:tab pos="8453438" algn="l"/>
                <a:tab pos="9102725" algn="l"/>
                <a:tab pos="9753600" algn="l"/>
                <a:tab pos="10402888" algn="l"/>
                <a:tab pos="11053763" algn="l"/>
                <a:tab pos="11704638" algn="l"/>
                <a:tab pos="12353925" algn="l"/>
                <a:tab pos="13004800" algn="l"/>
                <a:tab pos="13654088" algn="l"/>
                <a:tab pos="14304963" algn="l"/>
                <a:tab pos="14955838" algn="l"/>
                <a:tab pos="15605125" algn="l"/>
                <a:tab pos="16256000" algn="l"/>
                <a:tab pos="16905288" algn="l"/>
                <a:tab pos="17556163" algn="l"/>
                <a:tab pos="18207038" algn="l"/>
                <a:tab pos="18856325" algn="l"/>
                <a:tab pos="19507200" algn="l"/>
                <a:tab pos="20156488" algn="l"/>
                <a:tab pos="208073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650875" algn="l"/>
                <a:tab pos="1300163" algn="l"/>
                <a:tab pos="1951038" algn="l"/>
                <a:tab pos="2600325" algn="l"/>
                <a:tab pos="3251200" algn="l"/>
                <a:tab pos="3902075" algn="l"/>
                <a:tab pos="4551363" algn="l"/>
                <a:tab pos="5202238" algn="l"/>
                <a:tab pos="5851525" algn="l"/>
                <a:tab pos="6502400" algn="l"/>
                <a:tab pos="7153275" algn="l"/>
                <a:tab pos="7802563" algn="l"/>
                <a:tab pos="8453438" algn="l"/>
                <a:tab pos="9102725" algn="l"/>
                <a:tab pos="9753600" algn="l"/>
                <a:tab pos="10402888" algn="l"/>
                <a:tab pos="11053763" algn="l"/>
                <a:tab pos="11704638" algn="l"/>
                <a:tab pos="12353925" algn="l"/>
                <a:tab pos="13004800" algn="l"/>
                <a:tab pos="13654088" algn="l"/>
                <a:tab pos="14304963" algn="l"/>
                <a:tab pos="14955838" algn="l"/>
                <a:tab pos="15605125" algn="l"/>
                <a:tab pos="16256000" algn="l"/>
                <a:tab pos="16905288" algn="l"/>
                <a:tab pos="17556163" algn="l"/>
                <a:tab pos="18207038" algn="l"/>
                <a:tab pos="18856325" algn="l"/>
                <a:tab pos="19507200" algn="l"/>
                <a:tab pos="20156488" algn="l"/>
                <a:tab pos="208073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650875" algn="l"/>
                <a:tab pos="1300163" algn="l"/>
                <a:tab pos="1951038" algn="l"/>
                <a:tab pos="2600325" algn="l"/>
                <a:tab pos="3251200" algn="l"/>
                <a:tab pos="3902075" algn="l"/>
                <a:tab pos="4551363" algn="l"/>
                <a:tab pos="5202238" algn="l"/>
                <a:tab pos="5851525" algn="l"/>
                <a:tab pos="6502400" algn="l"/>
                <a:tab pos="7153275" algn="l"/>
                <a:tab pos="7802563" algn="l"/>
                <a:tab pos="8453438" algn="l"/>
                <a:tab pos="9102725" algn="l"/>
                <a:tab pos="9753600" algn="l"/>
                <a:tab pos="10402888" algn="l"/>
                <a:tab pos="11053763" algn="l"/>
                <a:tab pos="11704638" algn="l"/>
                <a:tab pos="12353925" algn="l"/>
                <a:tab pos="13004800" algn="l"/>
                <a:tab pos="13654088" algn="l"/>
                <a:tab pos="14304963" algn="l"/>
                <a:tab pos="14955838" algn="l"/>
                <a:tab pos="15605125" algn="l"/>
                <a:tab pos="16256000" algn="l"/>
                <a:tab pos="16905288" algn="l"/>
                <a:tab pos="17556163" algn="l"/>
                <a:tab pos="18207038" algn="l"/>
                <a:tab pos="18856325" algn="l"/>
                <a:tab pos="19507200" algn="l"/>
                <a:tab pos="20156488" algn="l"/>
                <a:tab pos="208073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650875" algn="l"/>
                <a:tab pos="1300163" algn="l"/>
                <a:tab pos="1951038" algn="l"/>
                <a:tab pos="2600325" algn="l"/>
                <a:tab pos="3251200" algn="l"/>
                <a:tab pos="3902075" algn="l"/>
                <a:tab pos="4551363" algn="l"/>
                <a:tab pos="5202238" algn="l"/>
                <a:tab pos="5851525" algn="l"/>
                <a:tab pos="6502400" algn="l"/>
                <a:tab pos="7153275" algn="l"/>
                <a:tab pos="7802563" algn="l"/>
                <a:tab pos="8453438" algn="l"/>
                <a:tab pos="9102725" algn="l"/>
                <a:tab pos="9753600" algn="l"/>
                <a:tab pos="10402888" algn="l"/>
                <a:tab pos="11053763" algn="l"/>
                <a:tab pos="11704638" algn="l"/>
                <a:tab pos="12353925" algn="l"/>
                <a:tab pos="13004800" algn="l"/>
                <a:tab pos="13654088" algn="l"/>
                <a:tab pos="14304963" algn="l"/>
                <a:tab pos="14955838" algn="l"/>
                <a:tab pos="15605125" algn="l"/>
                <a:tab pos="16256000" algn="l"/>
                <a:tab pos="16905288" algn="l"/>
                <a:tab pos="17556163" algn="l"/>
                <a:tab pos="18207038" algn="l"/>
                <a:tab pos="18856325" algn="l"/>
                <a:tab pos="19507200" algn="l"/>
                <a:tab pos="20156488" algn="l"/>
                <a:tab pos="208073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ClrTx/>
              <a:buSzTx/>
              <a:buFontTx/>
              <a:buNone/>
            </a:pPr>
            <a:r>
              <a:rPr lang="en-GB" sz="1700" b="1">
                <a:latin typeface="Tahoma" panose="020B0604030504040204" pitchFamily="34" charset="0"/>
                <a:cs typeface="Times New Roman" panose="02020603050405020304" pitchFamily="18" charset="0"/>
              </a:rPr>
              <a:t>28 to 35 days</a:t>
            </a:r>
            <a:endParaRPr lang="en-GB" sz="3400">
              <a:latin typeface="Tahoma" panose="020B0604030504040204" pitchFamily="34" charset="0"/>
            </a:endParaRPr>
          </a:p>
        </p:txBody>
      </p:sp>
      <p:sp>
        <p:nvSpPr>
          <p:cNvPr id="25606" name="Rectangle 9"/>
          <p:cNvSpPr>
            <a:spLocks noChangeArrowheads="1"/>
          </p:cNvSpPr>
          <p:nvPr/>
        </p:nvSpPr>
        <p:spPr bwMode="auto">
          <a:xfrm>
            <a:off x="0" y="0"/>
            <a:ext cx="130048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 anchor="ctr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a-IR" sz="3400">
              <a:latin typeface="Tahoma" panose="020B0604030504040204" pitchFamily="34" charset="0"/>
            </a:endParaRPr>
          </a:p>
        </p:txBody>
      </p:sp>
      <p:sp>
        <p:nvSpPr>
          <p:cNvPr id="245768" name="Rectangle 7"/>
          <p:cNvSpPr>
            <a:spLocks noChangeArrowheads="1"/>
          </p:cNvSpPr>
          <p:nvPr/>
        </p:nvSpPr>
        <p:spPr bwMode="auto">
          <a:xfrm>
            <a:off x="4984750" y="9237663"/>
            <a:ext cx="1843088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 anchor="ctr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tabLst>
                <a:tab pos="650875" algn="l"/>
                <a:tab pos="1300163" algn="l"/>
                <a:tab pos="1951038" algn="l"/>
                <a:tab pos="2600325" algn="l"/>
                <a:tab pos="3251200" algn="l"/>
                <a:tab pos="3902075" algn="l"/>
                <a:tab pos="4551363" algn="l"/>
                <a:tab pos="5202238" algn="l"/>
                <a:tab pos="5851525" algn="l"/>
                <a:tab pos="6502400" algn="l"/>
                <a:tab pos="7153275" algn="l"/>
                <a:tab pos="7802563" algn="l"/>
                <a:tab pos="8453438" algn="l"/>
                <a:tab pos="9102725" algn="l"/>
                <a:tab pos="9753600" algn="l"/>
                <a:tab pos="10402888" algn="l"/>
                <a:tab pos="11053763" algn="l"/>
                <a:tab pos="11704638" algn="l"/>
                <a:tab pos="12353925" algn="l"/>
                <a:tab pos="13004800" algn="l"/>
                <a:tab pos="13654088" algn="l"/>
                <a:tab pos="14304963" algn="l"/>
                <a:tab pos="14955838" algn="l"/>
                <a:tab pos="15605125" algn="l"/>
                <a:tab pos="16256000" algn="l"/>
                <a:tab pos="16905288" algn="l"/>
                <a:tab pos="17556163" algn="l"/>
                <a:tab pos="18207038" algn="l"/>
                <a:tab pos="18856325" algn="l"/>
                <a:tab pos="19507200" algn="l"/>
                <a:tab pos="20156488" algn="l"/>
                <a:tab pos="20807363" algn="l"/>
              </a:tabLst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tabLst>
                <a:tab pos="650875" algn="l"/>
                <a:tab pos="1300163" algn="l"/>
                <a:tab pos="1951038" algn="l"/>
                <a:tab pos="2600325" algn="l"/>
                <a:tab pos="3251200" algn="l"/>
                <a:tab pos="3902075" algn="l"/>
                <a:tab pos="4551363" algn="l"/>
                <a:tab pos="5202238" algn="l"/>
                <a:tab pos="5851525" algn="l"/>
                <a:tab pos="6502400" algn="l"/>
                <a:tab pos="7153275" algn="l"/>
                <a:tab pos="7802563" algn="l"/>
                <a:tab pos="8453438" algn="l"/>
                <a:tab pos="9102725" algn="l"/>
                <a:tab pos="9753600" algn="l"/>
                <a:tab pos="10402888" algn="l"/>
                <a:tab pos="11053763" algn="l"/>
                <a:tab pos="11704638" algn="l"/>
                <a:tab pos="12353925" algn="l"/>
                <a:tab pos="13004800" algn="l"/>
                <a:tab pos="13654088" algn="l"/>
                <a:tab pos="14304963" algn="l"/>
                <a:tab pos="14955838" algn="l"/>
                <a:tab pos="15605125" algn="l"/>
                <a:tab pos="16256000" algn="l"/>
                <a:tab pos="16905288" algn="l"/>
                <a:tab pos="17556163" algn="l"/>
                <a:tab pos="18207038" algn="l"/>
                <a:tab pos="18856325" algn="l"/>
                <a:tab pos="19507200" algn="l"/>
                <a:tab pos="20156488" algn="l"/>
                <a:tab pos="20807363" algn="l"/>
              </a:tabLs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tabLst>
                <a:tab pos="650875" algn="l"/>
                <a:tab pos="1300163" algn="l"/>
                <a:tab pos="1951038" algn="l"/>
                <a:tab pos="2600325" algn="l"/>
                <a:tab pos="3251200" algn="l"/>
                <a:tab pos="3902075" algn="l"/>
                <a:tab pos="4551363" algn="l"/>
                <a:tab pos="5202238" algn="l"/>
                <a:tab pos="5851525" algn="l"/>
                <a:tab pos="6502400" algn="l"/>
                <a:tab pos="7153275" algn="l"/>
                <a:tab pos="7802563" algn="l"/>
                <a:tab pos="8453438" algn="l"/>
                <a:tab pos="9102725" algn="l"/>
                <a:tab pos="9753600" algn="l"/>
                <a:tab pos="10402888" algn="l"/>
                <a:tab pos="11053763" algn="l"/>
                <a:tab pos="11704638" algn="l"/>
                <a:tab pos="12353925" algn="l"/>
                <a:tab pos="13004800" algn="l"/>
                <a:tab pos="13654088" algn="l"/>
                <a:tab pos="14304963" algn="l"/>
                <a:tab pos="14955838" algn="l"/>
                <a:tab pos="15605125" algn="l"/>
                <a:tab pos="16256000" algn="l"/>
                <a:tab pos="16905288" algn="l"/>
                <a:tab pos="17556163" algn="l"/>
                <a:tab pos="18207038" algn="l"/>
                <a:tab pos="18856325" algn="l"/>
                <a:tab pos="19507200" algn="l"/>
                <a:tab pos="20156488" algn="l"/>
                <a:tab pos="20807363" algn="l"/>
              </a:tabLst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tabLst>
                <a:tab pos="650875" algn="l"/>
                <a:tab pos="1300163" algn="l"/>
                <a:tab pos="1951038" algn="l"/>
                <a:tab pos="2600325" algn="l"/>
                <a:tab pos="3251200" algn="l"/>
                <a:tab pos="3902075" algn="l"/>
                <a:tab pos="4551363" algn="l"/>
                <a:tab pos="5202238" algn="l"/>
                <a:tab pos="5851525" algn="l"/>
                <a:tab pos="6502400" algn="l"/>
                <a:tab pos="7153275" algn="l"/>
                <a:tab pos="7802563" algn="l"/>
                <a:tab pos="8453438" algn="l"/>
                <a:tab pos="9102725" algn="l"/>
                <a:tab pos="9753600" algn="l"/>
                <a:tab pos="10402888" algn="l"/>
                <a:tab pos="11053763" algn="l"/>
                <a:tab pos="11704638" algn="l"/>
                <a:tab pos="12353925" algn="l"/>
                <a:tab pos="13004800" algn="l"/>
                <a:tab pos="13654088" algn="l"/>
                <a:tab pos="14304963" algn="l"/>
                <a:tab pos="14955838" algn="l"/>
                <a:tab pos="15605125" algn="l"/>
                <a:tab pos="16256000" algn="l"/>
                <a:tab pos="16905288" algn="l"/>
                <a:tab pos="17556163" algn="l"/>
                <a:tab pos="18207038" algn="l"/>
                <a:tab pos="18856325" algn="l"/>
                <a:tab pos="19507200" algn="l"/>
                <a:tab pos="20156488" algn="l"/>
                <a:tab pos="208073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650875" algn="l"/>
                <a:tab pos="1300163" algn="l"/>
                <a:tab pos="1951038" algn="l"/>
                <a:tab pos="2600325" algn="l"/>
                <a:tab pos="3251200" algn="l"/>
                <a:tab pos="3902075" algn="l"/>
                <a:tab pos="4551363" algn="l"/>
                <a:tab pos="5202238" algn="l"/>
                <a:tab pos="5851525" algn="l"/>
                <a:tab pos="6502400" algn="l"/>
                <a:tab pos="7153275" algn="l"/>
                <a:tab pos="7802563" algn="l"/>
                <a:tab pos="8453438" algn="l"/>
                <a:tab pos="9102725" algn="l"/>
                <a:tab pos="9753600" algn="l"/>
                <a:tab pos="10402888" algn="l"/>
                <a:tab pos="11053763" algn="l"/>
                <a:tab pos="11704638" algn="l"/>
                <a:tab pos="12353925" algn="l"/>
                <a:tab pos="13004800" algn="l"/>
                <a:tab pos="13654088" algn="l"/>
                <a:tab pos="14304963" algn="l"/>
                <a:tab pos="14955838" algn="l"/>
                <a:tab pos="15605125" algn="l"/>
                <a:tab pos="16256000" algn="l"/>
                <a:tab pos="16905288" algn="l"/>
                <a:tab pos="17556163" algn="l"/>
                <a:tab pos="18207038" algn="l"/>
                <a:tab pos="18856325" algn="l"/>
                <a:tab pos="19507200" algn="l"/>
                <a:tab pos="20156488" algn="l"/>
                <a:tab pos="208073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650875" algn="l"/>
                <a:tab pos="1300163" algn="l"/>
                <a:tab pos="1951038" algn="l"/>
                <a:tab pos="2600325" algn="l"/>
                <a:tab pos="3251200" algn="l"/>
                <a:tab pos="3902075" algn="l"/>
                <a:tab pos="4551363" algn="l"/>
                <a:tab pos="5202238" algn="l"/>
                <a:tab pos="5851525" algn="l"/>
                <a:tab pos="6502400" algn="l"/>
                <a:tab pos="7153275" algn="l"/>
                <a:tab pos="7802563" algn="l"/>
                <a:tab pos="8453438" algn="l"/>
                <a:tab pos="9102725" algn="l"/>
                <a:tab pos="9753600" algn="l"/>
                <a:tab pos="10402888" algn="l"/>
                <a:tab pos="11053763" algn="l"/>
                <a:tab pos="11704638" algn="l"/>
                <a:tab pos="12353925" algn="l"/>
                <a:tab pos="13004800" algn="l"/>
                <a:tab pos="13654088" algn="l"/>
                <a:tab pos="14304963" algn="l"/>
                <a:tab pos="14955838" algn="l"/>
                <a:tab pos="15605125" algn="l"/>
                <a:tab pos="16256000" algn="l"/>
                <a:tab pos="16905288" algn="l"/>
                <a:tab pos="17556163" algn="l"/>
                <a:tab pos="18207038" algn="l"/>
                <a:tab pos="18856325" algn="l"/>
                <a:tab pos="19507200" algn="l"/>
                <a:tab pos="20156488" algn="l"/>
                <a:tab pos="208073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650875" algn="l"/>
                <a:tab pos="1300163" algn="l"/>
                <a:tab pos="1951038" algn="l"/>
                <a:tab pos="2600325" algn="l"/>
                <a:tab pos="3251200" algn="l"/>
                <a:tab pos="3902075" algn="l"/>
                <a:tab pos="4551363" algn="l"/>
                <a:tab pos="5202238" algn="l"/>
                <a:tab pos="5851525" algn="l"/>
                <a:tab pos="6502400" algn="l"/>
                <a:tab pos="7153275" algn="l"/>
                <a:tab pos="7802563" algn="l"/>
                <a:tab pos="8453438" algn="l"/>
                <a:tab pos="9102725" algn="l"/>
                <a:tab pos="9753600" algn="l"/>
                <a:tab pos="10402888" algn="l"/>
                <a:tab pos="11053763" algn="l"/>
                <a:tab pos="11704638" algn="l"/>
                <a:tab pos="12353925" algn="l"/>
                <a:tab pos="13004800" algn="l"/>
                <a:tab pos="13654088" algn="l"/>
                <a:tab pos="14304963" algn="l"/>
                <a:tab pos="14955838" algn="l"/>
                <a:tab pos="15605125" algn="l"/>
                <a:tab pos="16256000" algn="l"/>
                <a:tab pos="16905288" algn="l"/>
                <a:tab pos="17556163" algn="l"/>
                <a:tab pos="18207038" algn="l"/>
                <a:tab pos="18856325" algn="l"/>
                <a:tab pos="19507200" algn="l"/>
                <a:tab pos="20156488" algn="l"/>
                <a:tab pos="208073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650875" algn="l"/>
                <a:tab pos="1300163" algn="l"/>
                <a:tab pos="1951038" algn="l"/>
                <a:tab pos="2600325" algn="l"/>
                <a:tab pos="3251200" algn="l"/>
                <a:tab pos="3902075" algn="l"/>
                <a:tab pos="4551363" algn="l"/>
                <a:tab pos="5202238" algn="l"/>
                <a:tab pos="5851525" algn="l"/>
                <a:tab pos="6502400" algn="l"/>
                <a:tab pos="7153275" algn="l"/>
                <a:tab pos="7802563" algn="l"/>
                <a:tab pos="8453438" algn="l"/>
                <a:tab pos="9102725" algn="l"/>
                <a:tab pos="9753600" algn="l"/>
                <a:tab pos="10402888" algn="l"/>
                <a:tab pos="11053763" algn="l"/>
                <a:tab pos="11704638" algn="l"/>
                <a:tab pos="12353925" algn="l"/>
                <a:tab pos="13004800" algn="l"/>
                <a:tab pos="13654088" algn="l"/>
                <a:tab pos="14304963" algn="l"/>
                <a:tab pos="14955838" algn="l"/>
                <a:tab pos="15605125" algn="l"/>
                <a:tab pos="16256000" algn="l"/>
                <a:tab pos="16905288" algn="l"/>
                <a:tab pos="17556163" algn="l"/>
                <a:tab pos="18207038" algn="l"/>
                <a:tab pos="18856325" algn="l"/>
                <a:tab pos="19507200" algn="l"/>
                <a:tab pos="20156488" algn="l"/>
                <a:tab pos="208073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650875" algn="l"/>
                <a:tab pos="1300163" algn="l"/>
                <a:tab pos="1951038" algn="l"/>
                <a:tab pos="2600325" algn="l"/>
                <a:tab pos="3251200" algn="l"/>
                <a:tab pos="3902075" algn="l"/>
                <a:tab pos="4551363" algn="l"/>
                <a:tab pos="5202238" algn="l"/>
                <a:tab pos="5851525" algn="l"/>
                <a:tab pos="6502400" algn="l"/>
                <a:tab pos="7153275" algn="l"/>
                <a:tab pos="7802563" algn="l"/>
                <a:tab pos="8453438" algn="l"/>
                <a:tab pos="9102725" algn="l"/>
                <a:tab pos="9753600" algn="l"/>
                <a:tab pos="10402888" algn="l"/>
                <a:tab pos="11053763" algn="l"/>
                <a:tab pos="11704638" algn="l"/>
                <a:tab pos="12353925" algn="l"/>
                <a:tab pos="13004800" algn="l"/>
                <a:tab pos="13654088" algn="l"/>
                <a:tab pos="14304963" algn="l"/>
                <a:tab pos="14955838" algn="l"/>
                <a:tab pos="15605125" algn="l"/>
                <a:tab pos="16256000" algn="l"/>
                <a:tab pos="16905288" algn="l"/>
                <a:tab pos="17556163" algn="l"/>
                <a:tab pos="18207038" algn="l"/>
                <a:tab pos="18856325" algn="l"/>
                <a:tab pos="19507200" algn="l"/>
                <a:tab pos="20156488" algn="l"/>
                <a:tab pos="208073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ClrTx/>
              <a:buSzTx/>
              <a:buFontTx/>
              <a:buNone/>
            </a:pPr>
            <a:r>
              <a:rPr lang="en-GB" sz="1700" b="1">
                <a:latin typeface="Tahoma" panose="020B0604030504040204" pitchFamily="34" charset="0"/>
                <a:cs typeface="Times New Roman" panose="02020603050405020304" pitchFamily="18" charset="0"/>
              </a:rPr>
              <a:t>60 to 90 days</a:t>
            </a:r>
            <a:endParaRPr lang="en-GB" sz="3400">
              <a:latin typeface="Tahoma" panose="020B0604030504040204" pitchFamily="34" charset="0"/>
            </a:endParaRPr>
          </a:p>
        </p:txBody>
      </p:sp>
      <p:pic>
        <p:nvPicPr>
          <p:cNvPr id="245769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5" b="28090"/>
          <a:stretch>
            <a:fillRect/>
          </a:stretch>
        </p:blipFill>
        <p:spPr bwMode="auto">
          <a:xfrm>
            <a:off x="6176963" y="2489200"/>
            <a:ext cx="4502150" cy="325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Rectangle 14"/>
          <p:cNvSpPr>
            <a:spLocks noChangeArrowheads="1"/>
          </p:cNvSpPr>
          <p:nvPr/>
        </p:nvSpPr>
        <p:spPr bwMode="auto">
          <a:xfrm>
            <a:off x="0" y="0"/>
            <a:ext cx="130048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 anchor="ctr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a-IR" sz="3400">
              <a:latin typeface="Tahoma" panose="020B0604030504040204" pitchFamily="34" charset="0"/>
            </a:endParaRPr>
          </a:p>
        </p:txBody>
      </p:sp>
      <p:sp>
        <p:nvSpPr>
          <p:cNvPr id="245772" name="Rectangle 7"/>
          <p:cNvSpPr>
            <a:spLocks noChangeArrowheads="1"/>
          </p:cNvSpPr>
          <p:nvPr/>
        </p:nvSpPr>
        <p:spPr bwMode="auto">
          <a:xfrm>
            <a:off x="7756525" y="5780088"/>
            <a:ext cx="1841500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 anchor="ctr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tabLst>
                <a:tab pos="650875" algn="l"/>
                <a:tab pos="1300163" algn="l"/>
                <a:tab pos="1951038" algn="l"/>
                <a:tab pos="2600325" algn="l"/>
                <a:tab pos="3251200" algn="l"/>
                <a:tab pos="3902075" algn="l"/>
                <a:tab pos="4551363" algn="l"/>
                <a:tab pos="5202238" algn="l"/>
                <a:tab pos="5851525" algn="l"/>
                <a:tab pos="6502400" algn="l"/>
                <a:tab pos="7153275" algn="l"/>
                <a:tab pos="7802563" algn="l"/>
                <a:tab pos="8453438" algn="l"/>
                <a:tab pos="9102725" algn="l"/>
                <a:tab pos="9753600" algn="l"/>
                <a:tab pos="10402888" algn="l"/>
                <a:tab pos="11053763" algn="l"/>
                <a:tab pos="11704638" algn="l"/>
                <a:tab pos="12353925" algn="l"/>
                <a:tab pos="13004800" algn="l"/>
                <a:tab pos="13654088" algn="l"/>
                <a:tab pos="14304963" algn="l"/>
                <a:tab pos="14955838" algn="l"/>
                <a:tab pos="15605125" algn="l"/>
                <a:tab pos="16256000" algn="l"/>
                <a:tab pos="16905288" algn="l"/>
                <a:tab pos="17556163" algn="l"/>
                <a:tab pos="18207038" algn="l"/>
                <a:tab pos="18856325" algn="l"/>
                <a:tab pos="19507200" algn="l"/>
                <a:tab pos="20156488" algn="l"/>
                <a:tab pos="20807363" algn="l"/>
              </a:tabLst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tabLst>
                <a:tab pos="650875" algn="l"/>
                <a:tab pos="1300163" algn="l"/>
                <a:tab pos="1951038" algn="l"/>
                <a:tab pos="2600325" algn="l"/>
                <a:tab pos="3251200" algn="l"/>
                <a:tab pos="3902075" algn="l"/>
                <a:tab pos="4551363" algn="l"/>
                <a:tab pos="5202238" algn="l"/>
                <a:tab pos="5851525" algn="l"/>
                <a:tab pos="6502400" algn="l"/>
                <a:tab pos="7153275" algn="l"/>
                <a:tab pos="7802563" algn="l"/>
                <a:tab pos="8453438" algn="l"/>
                <a:tab pos="9102725" algn="l"/>
                <a:tab pos="9753600" algn="l"/>
                <a:tab pos="10402888" algn="l"/>
                <a:tab pos="11053763" algn="l"/>
                <a:tab pos="11704638" algn="l"/>
                <a:tab pos="12353925" algn="l"/>
                <a:tab pos="13004800" algn="l"/>
                <a:tab pos="13654088" algn="l"/>
                <a:tab pos="14304963" algn="l"/>
                <a:tab pos="14955838" algn="l"/>
                <a:tab pos="15605125" algn="l"/>
                <a:tab pos="16256000" algn="l"/>
                <a:tab pos="16905288" algn="l"/>
                <a:tab pos="17556163" algn="l"/>
                <a:tab pos="18207038" algn="l"/>
                <a:tab pos="18856325" algn="l"/>
                <a:tab pos="19507200" algn="l"/>
                <a:tab pos="20156488" algn="l"/>
                <a:tab pos="20807363" algn="l"/>
              </a:tabLs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tabLst>
                <a:tab pos="650875" algn="l"/>
                <a:tab pos="1300163" algn="l"/>
                <a:tab pos="1951038" algn="l"/>
                <a:tab pos="2600325" algn="l"/>
                <a:tab pos="3251200" algn="l"/>
                <a:tab pos="3902075" algn="l"/>
                <a:tab pos="4551363" algn="l"/>
                <a:tab pos="5202238" algn="l"/>
                <a:tab pos="5851525" algn="l"/>
                <a:tab pos="6502400" algn="l"/>
                <a:tab pos="7153275" algn="l"/>
                <a:tab pos="7802563" algn="l"/>
                <a:tab pos="8453438" algn="l"/>
                <a:tab pos="9102725" algn="l"/>
                <a:tab pos="9753600" algn="l"/>
                <a:tab pos="10402888" algn="l"/>
                <a:tab pos="11053763" algn="l"/>
                <a:tab pos="11704638" algn="l"/>
                <a:tab pos="12353925" algn="l"/>
                <a:tab pos="13004800" algn="l"/>
                <a:tab pos="13654088" algn="l"/>
                <a:tab pos="14304963" algn="l"/>
                <a:tab pos="14955838" algn="l"/>
                <a:tab pos="15605125" algn="l"/>
                <a:tab pos="16256000" algn="l"/>
                <a:tab pos="16905288" algn="l"/>
                <a:tab pos="17556163" algn="l"/>
                <a:tab pos="18207038" algn="l"/>
                <a:tab pos="18856325" algn="l"/>
                <a:tab pos="19507200" algn="l"/>
                <a:tab pos="20156488" algn="l"/>
                <a:tab pos="20807363" algn="l"/>
              </a:tabLst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tabLst>
                <a:tab pos="650875" algn="l"/>
                <a:tab pos="1300163" algn="l"/>
                <a:tab pos="1951038" algn="l"/>
                <a:tab pos="2600325" algn="l"/>
                <a:tab pos="3251200" algn="l"/>
                <a:tab pos="3902075" algn="l"/>
                <a:tab pos="4551363" algn="l"/>
                <a:tab pos="5202238" algn="l"/>
                <a:tab pos="5851525" algn="l"/>
                <a:tab pos="6502400" algn="l"/>
                <a:tab pos="7153275" algn="l"/>
                <a:tab pos="7802563" algn="l"/>
                <a:tab pos="8453438" algn="l"/>
                <a:tab pos="9102725" algn="l"/>
                <a:tab pos="9753600" algn="l"/>
                <a:tab pos="10402888" algn="l"/>
                <a:tab pos="11053763" algn="l"/>
                <a:tab pos="11704638" algn="l"/>
                <a:tab pos="12353925" algn="l"/>
                <a:tab pos="13004800" algn="l"/>
                <a:tab pos="13654088" algn="l"/>
                <a:tab pos="14304963" algn="l"/>
                <a:tab pos="14955838" algn="l"/>
                <a:tab pos="15605125" algn="l"/>
                <a:tab pos="16256000" algn="l"/>
                <a:tab pos="16905288" algn="l"/>
                <a:tab pos="17556163" algn="l"/>
                <a:tab pos="18207038" algn="l"/>
                <a:tab pos="18856325" algn="l"/>
                <a:tab pos="19507200" algn="l"/>
                <a:tab pos="20156488" algn="l"/>
                <a:tab pos="208073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650875" algn="l"/>
                <a:tab pos="1300163" algn="l"/>
                <a:tab pos="1951038" algn="l"/>
                <a:tab pos="2600325" algn="l"/>
                <a:tab pos="3251200" algn="l"/>
                <a:tab pos="3902075" algn="l"/>
                <a:tab pos="4551363" algn="l"/>
                <a:tab pos="5202238" algn="l"/>
                <a:tab pos="5851525" algn="l"/>
                <a:tab pos="6502400" algn="l"/>
                <a:tab pos="7153275" algn="l"/>
                <a:tab pos="7802563" algn="l"/>
                <a:tab pos="8453438" algn="l"/>
                <a:tab pos="9102725" algn="l"/>
                <a:tab pos="9753600" algn="l"/>
                <a:tab pos="10402888" algn="l"/>
                <a:tab pos="11053763" algn="l"/>
                <a:tab pos="11704638" algn="l"/>
                <a:tab pos="12353925" algn="l"/>
                <a:tab pos="13004800" algn="l"/>
                <a:tab pos="13654088" algn="l"/>
                <a:tab pos="14304963" algn="l"/>
                <a:tab pos="14955838" algn="l"/>
                <a:tab pos="15605125" algn="l"/>
                <a:tab pos="16256000" algn="l"/>
                <a:tab pos="16905288" algn="l"/>
                <a:tab pos="17556163" algn="l"/>
                <a:tab pos="18207038" algn="l"/>
                <a:tab pos="18856325" algn="l"/>
                <a:tab pos="19507200" algn="l"/>
                <a:tab pos="20156488" algn="l"/>
                <a:tab pos="208073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650875" algn="l"/>
                <a:tab pos="1300163" algn="l"/>
                <a:tab pos="1951038" algn="l"/>
                <a:tab pos="2600325" algn="l"/>
                <a:tab pos="3251200" algn="l"/>
                <a:tab pos="3902075" algn="l"/>
                <a:tab pos="4551363" algn="l"/>
                <a:tab pos="5202238" algn="l"/>
                <a:tab pos="5851525" algn="l"/>
                <a:tab pos="6502400" algn="l"/>
                <a:tab pos="7153275" algn="l"/>
                <a:tab pos="7802563" algn="l"/>
                <a:tab pos="8453438" algn="l"/>
                <a:tab pos="9102725" algn="l"/>
                <a:tab pos="9753600" algn="l"/>
                <a:tab pos="10402888" algn="l"/>
                <a:tab pos="11053763" algn="l"/>
                <a:tab pos="11704638" algn="l"/>
                <a:tab pos="12353925" algn="l"/>
                <a:tab pos="13004800" algn="l"/>
                <a:tab pos="13654088" algn="l"/>
                <a:tab pos="14304963" algn="l"/>
                <a:tab pos="14955838" algn="l"/>
                <a:tab pos="15605125" algn="l"/>
                <a:tab pos="16256000" algn="l"/>
                <a:tab pos="16905288" algn="l"/>
                <a:tab pos="17556163" algn="l"/>
                <a:tab pos="18207038" algn="l"/>
                <a:tab pos="18856325" algn="l"/>
                <a:tab pos="19507200" algn="l"/>
                <a:tab pos="20156488" algn="l"/>
                <a:tab pos="208073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650875" algn="l"/>
                <a:tab pos="1300163" algn="l"/>
                <a:tab pos="1951038" algn="l"/>
                <a:tab pos="2600325" algn="l"/>
                <a:tab pos="3251200" algn="l"/>
                <a:tab pos="3902075" algn="l"/>
                <a:tab pos="4551363" algn="l"/>
                <a:tab pos="5202238" algn="l"/>
                <a:tab pos="5851525" algn="l"/>
                <a:tab pos="6502400" algn="l"/>
                <a:tab pos="7153275" algn="l"/>
                <a:tab pos="7802563" algn="l"/>
                <a:tab pos="8453438" algn="l"/>
                <a:tab pos="9102725" algn="l"/>
                <a:tab pos="9753600" algn="l"/>
                <a:tab pos="10402888" algn="l"/>
                <a:tab pos="11053763" algn="l"/>
                <a:tab pos="11704638" algn="l"/>
                <a:tab pos="12353925" algn="l"/>
                <a:tab pos="13004800" algn="l"/>
                <a:tab pos="13654088" algn="l"/>
                <a:tab pos="14304963" algn="l"/>
                <a:tab pos="14955838" algn="l"/>
                <a:tab pos="15605125" algn="l"/>
                <a:tab pos="16256000" algn="l"/>
                <a:tab pos="16905288" algn="l"/>
                <a:tab pos="17556163" algn="l"/>
                <a:tab pos="18207038" algn="l"/>
                <a:tab pos="18856325" algn="l"/>
                <a:tab pos="19507200" algn="l"/>
                <a:tab pos="20156488" algn="l"/>
                <a:tab pos="208073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650875" algn="l"/>
                <a:tab pos="1300163" algn="l"/>
                <a:tab pos="1951038" algn="l"/>
                <a:tab pos="2600325" algn="l"/>
                <a:tab pos="3251200" algn="l"/>
                <a:tab pos="3902075" algn="l"/>
                <a:tab pos="4551363" algn="l"/>
                <a:tab pos="5202238" algn="l"/>
                <a:tab pos="5851525" algn="l"/>
                <a:tab pos="6502400" algn="l"/>
                <a:tab pos="7153275" algn="l"/>
                <a:tab pos="7802563" algn="l"/>
                <a:tab pos="8453438" algn="l"/>
                <a:tab pos="9102725" algn="l"/>
                <a:tab pos="9753600" algn="l"/>
                <a:tab pos="10402888" algn="l"/>
                <a:tab pos="11053763" algn="l"/>
                <a:tab pos="11704638" algn="l"/>
                <a:tab pos="12353925" algn="l"/>
                <a:tab pos="13004800" algn="l"/>
                <a:tab pos="13654088" algn="l"/>
                <a:tab pos="14304963" algn="l"/>
                <a:tab pos="14955838" algn="l"/>
                <a:tab pos="15605125" algn="l"/>
                <a:tab pos="16256000" algn="l"/>
                <a:tab pos="16905288" algn="l"/>
                <a:tab pos="17556163" algn="l"/>
                <a:tab pos="18207038" algn="l"/>
                <a:tab pos="18856325" algn="l"/>
                <a:tab pos="19507200" algn="l"/>
                <a:tab pos="20156488" algn="l"/>
                <a:tab pos="208073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650875" algn="l"/>
                <a:tab pos="1300163" algn="l"/>
                <a:tab pos="1951038" algn="l"/>
                <a:tab pos="2600325" algn="l"/>
                <a:tab pos="3251200" algn="l"/>
                <a:tab pos="3902075" algn="l"/>
                <a:tab pos="4551363" algn="l"/>
                <a:tab pos="5202238" algn="l"/>
                <a:tab pos="5851525" algn="l"/>
                <a:tab pos="6502400" algn="l"/>
                <a:tab pos="7153275" algn="l"/>
                <a:tab pos="7802563" algn="l"/>
                <a:tab pos="8453438" algn="l"/>
                <a:tab pos="9102725" algn="l"/>
                <a:tab pos="9753600" algn="l"/>
                <a:tab pos="10402888" algn="l"/>
                <a:tab pos="11053763" algn="l"/>
                <a:tab pos="11704638" algn="l"/>
                <a:tab pos="12353925" algn="l"/>
                <a:tab pos="13004800" algn="l"/>
                <a:tab pos="13654088" algn="l"/>
                <a:tab pos="14304963" algn="l"/>
                <a:tab pos="14955838" algn="l"/>
                <a:tab pos="15605125" algn="l"/>
                <a:tab pos="16256000" algn="l"/>
                <a:tab pos="16905288" algn="l"/>
                <a:tab pos="17556163" algn="l"/>
                <a:tab pos="18207038" algn="l"/>
                <a:tab pos="18856325" algn="l"/>
                <a:tab pos="19507200" algn="l"/>
                <a:tab pos="20156488" algn="l"/>
                <a:tab pos="208073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ClrTx/>
              <a:buSzTx/>
              <a:buFontTx/>
              <a:buNone/>
            </a:pPr>
            <a:r>
              <a:rPr lang="en-GB" sz="1700" b="1">
                <a:latin typeface="Tahoma" panose="020B0604030504040204" pitchFamily="34" charset="0"/>
                <a:cs typeface="Times New Roman" panose="02020603050405020304" pitchFamily="18" charset="0"/>
              </a:rPr>
              <a:t>35 to 60 days</a:t>
            </a:r>
            <a:endParaRPr lang="en-GB" sz="3400">
              <a:latin typeface="Tahoma" panose="020B0604030504040204" pitchFamily="34" charset="0"/>
            </a:endParaRPr>
          </a:p>
        </p:txBody>
      </p:sp>
      <p:sp>
        <p:nvSpPr>
          <p:cNvPr id="25611" name="Text Box 4"/>
          <p:cNvSpPr txBox="1">
            <a:spLocks noChangeArrowheads="1"/>
          </p:cNvSpPr>
          <p:nvPr/>
        </p:nvSpPr>
        <p:spPr bwMode="auto">
          <a:xfrm>
            <a:off x="1895475" y="1749425"/>
            <a:ext cx="107283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80000"/>
              <a:buFont typeface="Wingdings" panose="05000000000000000000" pitchFamily="2" charset="2"/>
              <a:buChar char="?"/>
            </a:pPr>
            <a:r>
              <a:rPr lang="fa-IR" sz="3600" b="1">
                <a:solidFill>
                  <a:srgbClr val="6C0000"/>
                </a:solidFill>
                <a:latin typeface="Tahoma" panose="020B0604030504040204" pitchFamily="34" charset="0"/>
                <a:cs typeface="B Zar" panose="00000400000000000000" pitchFamily="2" charset="-78"/>
              </a:rPr>
              <a:t> روش توش رکتال برای تشخیص آبستنی</a:t>
            </a:r>
            <a:endParaRPr lang="en-US" sz="3600" b="1">
              <a:solidFill>
                <a:srgbClr val="6C0000"/>
              </a:solidFill>
              <a:latin typeface="Tahoma" panose="020B0604030504040204" pitchFamily="34" charset="0"/>
              <a:cs typeface="B Zar" panose="00000400000000000000" pitchFamily="2" charset="-78"/>
            </a:endParaRPr>
          </a:p>
        </p:txBody>
      </p:sp>
      <p:pic>
        <p:nvPicPr>
          <p:cNvPr id="2061" name="Picture 13" descr="http://img.irna.ir/1389/13891102/30201930/30201930-914765.jpg"/>
          <p:cNvPicPr>
            <a:picLocks noChangeAspect="1" noChangeArrowheads="1"/>
          </p:cNvPicPr>
          <p:nvPr/>
        </p:nvPicPr>
        <p:blipFill>
          <a:blip r:embed="rId8" cstate="print"/>
          <a:srcRect b="5501"/>
          <a:stretch>
            <a:fillRect/>
          </a:stretch>
        </p:blipFill>
        <p:spPr bwMode="auto">
          <a:xfrm>
            <a:off x="11474352" y="202067"/>
            <a:ext cx="1226759" cy="122041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46816" y="62832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5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45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45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85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5768" grpId="0"/>
      <p:bldP spid="24577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6"/>
          <p:cNvSpPr>
            <a:spLocks noChangeArrowheads="1"/>
          </p:cNvSpPr>
          <p:nvPr/>
        </p:nvSpPr>
        <p:spPr bwMode="auto">
          <a:xfrm>
            <a:off x="0" y="0"/>
            <a:ext cx="130048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 anchor="ctr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a-IR" sz="3400">
              <a:latin typeface="Tahoma" panose="020B0604030504040204" pitchFamily="34" charset="0"/>
            </a:endParaRPr>
          </a:p>
        </p:txBody>
      </p:sp>
      <p:sp>
        <p:nvSpPr>
          <p:cNvPr id="25606" name="Rectangle 9"/>
          <p:cNvSpPr>
            <a:spLocks noChangeArrowheads="1"/>
          </p:cNvSpPr>
          <p:nvPr/>
        </p:nvSpPr>
        <p:spPr bwMode="auto">
          <a:xfrm>
            <a:off x="0" y="0"/>
            <a:ext cx="130048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 anchor="ctr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a-IR" sz="3400">
              <a:latin typeface="Tahoma" panose="020B0604030504040204" pitchFamily="34" charset="0"/>
            </a:endParaRPr>
          </a:p>
        </p:txBody>
      </p:sp>
      <p:sp>
        <p:nvSpPr>
          <p:cNvPr id="25609" name="Rectangle 14"/>
          <p:cNvSpPr>
            <a:spLocks noChangeArrowheads="1"/>
          </p:cNvSpPr>
          <p:nvPr/>
        </p:nvSpPr>
        <p:spPr bwMode="auto">
          <a:xfrm>
            <a:off x="0" y="0"/>
            <a:ext cx="130048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 anchor="ctr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a-IR" sz="3400">
              <a:latin typeface="Tahoma" panose="020B0604030504040204" pitchFamily="34" charset="0"/>
            </a:endParaRPr>
          </a:p>
        </p:txBody>
      </p:sp>
      <p:sp>
        <p:nvSpPr>
          <p:cNvPr id="25611" name="Text Box 4"/>
          <p:cNvSpPr txBox="1">
            <a:spLocks noChangeArrowheads="1"/>
          </p:cNvSpPr>
          <p:nvPr/>
        </p:nvSpPr>
        <p:spPr bwMode="auto">
          <a:xfrm>
            <a:off x="1895475" y="1749425"/>
            <a:ext cx="107283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80000"/>
              <a:buFont typeface="Wingdings" panose="05000000000000000000" pitchFamily="2" charset="2"/>
              <a:buChar char="?"/>
            </a:pPr>
            <a:r>
              <a:rPr lang="fa-IR" sz="3600" b="1">
                <a:solidFill>
                  <a:srgbClr val="6C0000"/>
                </a:solidFill>
                <a:latin typeface="Tahoma" panose="020B0604030504040204" pitchFamily="34" charset="0"/>
                <a:cs typeface="B Zar" panose="00000400000000000000" pitchFamily="2" charset="-78"/>
              </a:rPr>
              <a:t> روش توش رکتال برای تشخیص آبستنی</a:t>
            </a:r>
            <a:endParaRPr lang="en-US" sz="3600" b="1">
              <a:solidFill>
                <a:srgbClr val="6C0000"/>
              </a:solidFill>
              <a:latin typeface="Tahoma" panose="020B0604030504040204" pitchFamily="34" charset="0"/>
              <a:cs typeface="B Zar" panose="00000400000000000000" pitchFamily="2" charset="-78"/>
            </a:endParaRPr>
          </a:p>
        </p:txBody>
      </p:sp>
      <p:pic>
        <p:nvPicPr>
          <p:cNvPr id="2061" name="Picture 13" descr="http://img.irna.ir/1389/13891102/30201930/30201930-914765.jpg"/>
          <p:cNvPicPr>
            <a:picLocks noChangeAspect="1" noChangeArrowheads="1"/>
          </p:cNvPicPr>
          <p:nvPr/>
        </p:nvPicPr>
        <p:blipFill>
          <a:blip r:embed="rId5" cstate="print"/>
          <a:srcRect b="5501"/>
          <a:stretch>
            <a:fillRect/>
          </a:stretch>
        </p:blipFill>
        <p:spPr bwMode="auto">
          <a:xfrm>
            <a:off x="11474352" y="202067"/>
            <a:ext cx="1226759" cy="122041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3730" name="Picture 2" descr="Index of /vetanat/imag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68" y="2788568"/>
            <a:ext cx="4535787" cy="308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Picture 4" descr="Index of /vetanat/image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408" y="2572544"/>
            <a:ext cx="4639841" cy="334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4" name="Picture 6" descr="Index of /vetanat/imag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112" y="6172944"/>
            <a:ext cx="4423817" cy="3393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 bwMode="auto">
          <a:xfrm>
            <a:off x="3766096" y="3940696"/>
            <a:ext cx="1656184" cy="432048"/>
          </a:xfrm>
          <a:prstGeom prst="ellipse">
            <a:avLst/>
          </a:prstGeom>
          <a:blipFill dpi="0" rotWithShape="0">
            <a:blip/>
            <a:srcRect/>
            <a:tile tx="0" ty="0" sx="100000" sy="100000" flip="none" algn="tl"/>
          </a:blipFill>
          <a:ln w="254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1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a-I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02800" y="4843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91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6"/>
          <p:cNvSpPr>
            <a:spLocks noChangeArrowheads="1"/>
          </p:cNvSpPr>
          <p:nvPr/>
        </p:nvSpPr>
        <p:spPr bwMode="auto">
          <a:xfrm>
            <a:off x="0" y="0"/>
            <a:ext cx="130048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 anchor="ctr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a-IR" sz="3400">
              <a:latin typeface="Tahoma" panose="020B0604030504040204" pitchFamily="34" charset="0"/>
            </a:endParaRPr>
          </a:p>
        </p:txBody>
      </p:sp>
      <p:sp>
        <p:nvSpPr>
          <p:cNvPr id="25606" name="Rectangle 9"/>
          <p:cNvSpPr>
            <a:spLocks noChangeArrowheads="1"/>
          </p:cNvSpPr>
          <p:nvPr/>
        </p:nvSpPr>
        <p:spPr bwMode="auto">
          <a:xfrm>
            <a:off x="0" y="0"/>
            <a:ext cx="130048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 anchor="ctr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a-IR" sz="3400">
              <a:latin typeface="Tahoma" panose="020B0604030504040204" pitchFamily="34" charset="0"/>
            </a:endParaRPr>
          </a:p>
        </p:txBody>
      </p:sp>
      <p:sp>
        <p:nvSpPr>
          <p:cNvPr id="25609" name="Rectangle 14"/>
          <p:cNvSpPr>
            <a:spLocks noChangeArrowheads="1"/>
          </p:cNvSpPr>
          <p:nvPr/>
        </p:nvSpPr>
        <p:spPr bwMode="auto">
          <a:xfrm>
            <a:off x="0" y="0"/>
            <a:ext cx="130048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 anchor="ctr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a-IR" sz="3400">
              <a:latin typeface="Tahoma" panose="020B0604030504040204" pitchFamily="34" charset="0"/>
            </a:endParaRPr>
          </a:p>
        </p:txBody>
      </p:sp>
      <p:sp>
        <p:nvSpPr>
          <p:cNvPr id="25611" name="Text Box 4"/>
          <p:cNvSpPr txBox="1">
            <a:spLocks noChangeArrowheads="1"/>
          </p:cNvSpPr>
          <p:nvPr/>
        </p:nvSpPr>
        <p:spPr bwMode="auto">
          <a:xfrm>
            <a:off x="1895475" y="1749425"/>
            <a:ext cx="107283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80000"/>
              <a:buFont typeface="Wingdings" panose="05000000000000000000" pitchFamily="2" charset="2"/>
              <a:buChar char="?"/>
            </a:pPr>
            <a:r>
              <a:rPr lang="fa-IR" sz="3600" b="1">
                <a:solidFill>
                  <a:srgbClr val="6C0000"/>
                </a:solidFill>
                <a:latin typeface="Tahoma" panose="020B0604030504040204" pitchFamily="34" charset="0"/>
                <a:cs typeface="B Zar" panose="00000400000000000000" pitchFamily="2" charset="-78"/>
              </a:rPr>
              <a:t> روش توش رکتال برای تشخیص آبستنی</a:t>
            </a:r>
            <a:endParaRPr lang="en-US" sz="3600" b="1">
              <a:solidFill>
                <a:srgbClr val="6C0000"/>
              </a:solidFill>
              <a:latin typeface="Tahoma" panose="020B0604030504040204" pitchFamily="34" charset="0"/>
              <a:cs typeface="B Zar" panose="00000400000000000000" pitchFamily="2" charset="-78"/>
            </a:endParaRPr>
          </a:p>
        </p:txBody>
      </p:sp>
      <p:pic>
        <p:nvPicPr>
          <p:cNvPr id="2061" name="Picture 13" descr="http://img.irna.ir/1389/13891102/30201930/30201930-914765.jpg"/>
          <p:cNvPicPr>
            <a:picLocks noChangeAspect="1" noChangeArrowheads="1"/>
          </p:cNvPicPr>
          <p:nvPr/>
        </p:nvPicPr>
        <p:blipFill>
          <a:blip r:embed="rId5" cstate="print"/>
          <a:srcRect b="5501"/>
          <a:stretch>
            <a:fillRect/>
          </a:stretch>
        </p:blipFill>
        <p:spPr bwMode="auto">
          <a:xfrm>
            <a:off x="11474352" y="202067"/>
            <a:ext cx="1226759" cy="122041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5778" name="Picture 2" descr="Untitl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312" y="3364632"/>
            <a:ext cx="6505575" cy="540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Mendiagnosis Kebuntingan pada Sapi dengan Teknik Palpasi Perektal ..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60" y="4516760"/>
            <a:ext cx="4824536" cy="335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606856" y="340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32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5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bovine1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425" y="2706688"/>
            <a:ext cx="8235950" cy="585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 Box 4"/>
          <p:cNvSpPr txBox="1">
            <a:spLocks noChangeArrowheads="1"/>
          </p:cNvSpPr>
          <p:nvPr/>
        </p:nvSpPr>
        <p:spPr bwMode="auto">
          <a:xfrm>
            <a:off x="1895475" y="1749425"/>
            <a:ext cx="107283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80000"/>
              <a:buFont typeface="Wingdings" panose="05000000000000000000" pitchFamily="2" charset="2"/>
              <a:buChar char="?"/>
            </a:pPr>
            <a:r>
              <a:rPr lang="fa-IR" sz="3600" b="1">
                <a:solidFill>
                  <a:srgbClr val="6C0000"/>
                </a:solidFill>
                <a:latin typeface="Tahoma" panose="020B0604030504040204" pitchFamily="34" charset="0"/>
                <a:cs typeface="B Zar" panose="00000400000000000000" pitchFamily="2" charset="-78"/>
              </a:rPr>
              <a:t> روش توش رکتال برای تشخیص آبستنی</a:t>
            </a:r>
            <a:endParaRPr lang="en-US" sz="3600" b="1">
              <a:solidFill>
                <a:srgbClr val="6C0000"/>
              </a:solidFill>
              <a:latin typeface="Tahoma" panose="020B0604030504040204" pitchFamily="34" charset="0"/>
              <a:cs typeface="B Zar" panose="00000400000000000000" pitchFamily="2" charset="-78"/>
            </a:endParaRPr>
          </a:p>
        </p:txBody>
      </p:sp>
      <p:pic>
        <p:nvPicPr>
          <p:cNvPr id="2061" name="Picture 13" descr="http://img.irna.ir/1389/13891102/30201930/30201930-914765.jpg"/>
          <p:cNvPicPr>
            <a:picLocks noChangeAspect="1" noChangeArrowheads="1"/>
          </p:cNvPicPr>
          <p:nvPr/>
        </p:nvPicPr>
        <p:blipFill>
          <a:blip r:embed="rId6" cstate="print"/>
          <a:srcRect b="5501"/>
          <a:stretch>
            <a:fillRect/>
          </a:stretch>
        </p:blipFill>
        <p:spPr bwMode="auto">
          <a:xfrm>
            <a:off x="11474352" y="202067"/>
            <a:ext cx="1226759" cy="122041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02800" y="34029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4"/>
          <p:cNvSpPr txBox="1">
            <a:spLocks noChangeArrowheads="1"/>
          </p:cNvSpPr>
          <p:nvPr/>
        </p:nvSpPr>
        <p:spPr bwMode="auto">
          <a:xfrm>
            <a:off x="1895475" y="1749425"/>
            <a:ext cx="107283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80000"/>
              <a:buFont typeface="Wingdings" panose="05000000000000000000" pitchFamily="2" charset="2"/>
              <a:buChar char="?"/>
            </a:pPr>
            <a:r>
              <a:rPr lang="fa-IR" sz="3600" b="1">
                <a:solidFill>
                  <a:srgbClr val="6C0000"/>
                </a:solidFill>
                <a:latin typeface="Tahoma" panose="020B0604030504040204" pitchFamily="34" charset="0"/>
                <a:cs typeface="B Zar" panose="00000400000000000000" pitchFamily="2" charset="-78"/>
              </a:rPr>
              <a:t> روش توش رکتال برای تشخیص آبستنی</a:t>
            </a:r>
            <a:endParaRPr lang="en-US" sz="3600" b="1">
              <a:solidFill>
                <a:srgbClr val="6C0000"/>
              </a:solidFill>
              <a:latin typeface="Tahoma" panose="020B0604030504040204" pitchFamily="34" charset="0"/>
              <a:cs typeface="B Zar" panose="00000400000000000000" pitchFamily="2" charset="-78"/>
            </a:endParaRPr>
          </a:p>
        </p:txBody>
      </p:sp>
      <p:pic>
        <p:nvPicPr>
          <p:cNvPr id="2061" name="Picture 13" descr="http://img.irna.ir/1389/13891102/30201930/30201930-914765.jpg"/>
          <p:cNvPicPr>
            <a:picLocks noChangeAspect="1" noChangeArrowheads="1"/>
          </p:cNvPicPr>
          <p:nvPr/>
        </p:nvPicPr>
        <p:blipFill>
          <a:blip r:embed="rId5" cstate="print"/>
          <a:srcRect b="5501"/>
          <a:stretch>
            <a:fillRect/>
          </a:stretch>
        </p:blipFill>
        <p:spPr bwMode="auto">
          <a:xfrm>
            <a:off x="11474352" y="202067"/>
            <a:ext cx="1226759" cy="122041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9876" name="Picture 4" descr="Advances in Assisted Reproductive Techniques in the Hors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3" t="7397" b="4818"/>
          <a:stretch/>
        </p:blipFill>
        <p:spPr bwMode="auto">
          <a:xfrm>
            <a:off x="309712" y="3508648"/>
            <a:ext cx="6122711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424" y="3508648"/>
            <a:ext cx="5786358" cy="324036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90832" y="412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50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7" name="Text Box 3"/>
          <p:cNvSpPr txBox="1">
            <a:spLocks noChangeArrowheads="1"/>
          </p:cNvSpPr>
          <p:nvPr/>
        </p:nvSpPr>
        <p:spPr bwMode="auto">
          <a:xfrm>
            <a:off x="217488" y="2651125"/>
            <a:ext cx="11920537" cy="598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50875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Clr>
                <a:schemeClr val="accent1"/>
              </a:buClr>
              <a:buSzPct val="150000"/>
              <a:buFontTx/>
              <a:buChar char="•"/>
            </a:pPr>
            <a:r>
              <a:rPr lang="fa-IR" sz="4000">
                <a:latin typeface="Tahoma" panose="020B0604030504040204" pitchFamily="34" charset="0"/>
                <a:cs typeface="B Zar" panose="00000400000000000000" pitchFamily="2" charset="-78"/>
              </a:rPr>
              <a:t> این روش برای حیوانات کوچک اندام مناسب است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>
                <a:schemeClr val="accent1"/>
              </a:buClr>
              <a:buSzPct val="150000"/>
              <a:buFontTx/>
              <a:buChar char="•"/>
            </a:pPr>
            <a:r>
              <a:rPr lang="fa-IR" sz="4000">
                <a:latin typeface="Tahoma" panose="020B0604030504040204" pitchFamily="34" charset="0"/>
                <a:cs typeface="B Zar" panose="00000400000000000000" pitchFamily="2" charset="-78"/>
              </a:rPr>
              <a:t> اساس کار اندازه گیری هورمون های یا ترکیبات معین در خون یا شیر است:</a:t>
            </a:r>
          </a:p>
          <a:p>
            <a:pPr lvl="1" algn="just" eaLnBrk="1" hangingPunct="1">
              <a:lnSpc>
                <a:spcPct val="150000"/>
              </a:lnSpc>
              <a:spcBef>
                <a:spcPct val="0"/>
              </a:spcBef>
              <a:buClr>
                <a:srgbClr val="990000"/>
              </a:buClr>
              <a:buSzPct val="150000"/>
              <a:buFontTx/>
              <a:buChar char="•"/>
            </a:pPr>
            <a:r>
              <a:rPr lang="fa-IR" sz="3400">
                <a:latin typeface="Tahoma" panose="020B0604030504040204" pitchFamily="34" charset="0"/>
                <a:cs typeface="B Zar" panose="00000400000000000000" pitchFamily="2" charset="-78"/>
              </a:rPr>
              <a:t> پروژسترون</a:t>
            </a:r>
          </a:p>
          <a:p>
            <a:pPr lvl="1" algn="just" eaLnBrk="1" hangingPunct="1">
              <a:lnSpc>
                <a:spcPct val="150000"/>
              </a:lnSpc>
              <a:spcBef>
                <a:spcPct val="0"/>
              </a:spcBef>
              <a:buClr>
                <a:srgbClr val="990000"/>
              </a:buClr>
              <a:buSzPct val="150000"/>
              <a:buFontTx/>
              <a:buChar char="•"/>
            </a:pPr>
            <a:r>
              <a:rPr lang="fa-IR" sz="3400">
                <a:latin typeface="Tahoma" panose="020B0604030504040204" pitchFamily="34" charset="0"/>
                <a:cs typeface="B Zar" panose="00000400000000000000" pitchFamily="2" charset="-78"/>
              </a:rPr>
              <a:t> پروستا گلاندین </a:t>
            </a:r>
          </a:p>
          <a:p>
            <a:pPr lvl="1" algn="just" eaLnBrk="1" hangingPunct="1">
              <a:lnSpc>
                <a:spcPct val="150000"/>
              </a:lnSpc>
              <a:spcBef>
                <a:spcPct val="0"/>
              </a:spcBef>
              <a:buClr>
                <a:srgbClr val="990000"/>
              </a:buClr>
              <a:buSzPct val="150000"/>
              <a:buFontTx/>
              <a:buChar char="•"/>
            </a:pPr>
            <a:r>
              <a:rPr lang="fa-IR" sz="3400">
                <a:latin typeface="Tahoma" panose="020B0604030504040204" pitchFamily="34" charset="0"/>
                <a:cs typeface="B Zar" panose="00000400000000000000" pitchFamily="2" charset="-78"/>
              </a:rPr>
              <a:t> سولفات استرون</a:t>
            </a:r>
          </a:p>
          <a:p>
            <a:pPr lvl="1" algn="just" eaLnBrk="1" hangingPunct="1">
              <a:lnSpc>
                <a:spcPct val="150000"/>
              </a:lnSpc>
              <a:spcBef>
                <a:spcPct val="0"/>
              </a:spcBef>
              <a:buClr>
                <a:srgbClr val="990000"/>
              </a:buClr>
              <a:buSzPct val="150000"/>
              <a:buFontTx/>
              <a:buChar char="•"/>
            </a:pPr>
            <a:r>
              <a:rPr lang="fa-IR" sz="3400">
                <a:latin typeface="Tahoma" panose="020B0604030504040204" pitchFamily="34" charset="0"/>
                <a:cs typeface="B Zar" panose="00000400000000000000" pitchFamily="2" charset="-78"/>
              </a:rPr>
              <a:t> فاکتور تشخیص سریع آبستنی (</a:t>
            </a:r>
            <a:r>
              <a:rPr lang="en-US" sz="3400">
                <a:latin typeface="Tahoma" panose="020B0604030504040204" pitchFamily="34" charset="0"/>
                <a:cs typeface="B Zar" panose="00000400000000000000" pitchFamily="2" charset="-78"/>
              </a:rPr>
              <a:t>EPF</a:t>
            </a:r>
            <a:r>
              <a:rPr lang="fa-IR" sz="3400">
                <a:latin typeface="Tahoma" panose="020B0604030504040204" pitchFamily="34" charset="0"/>
                <a:cs typeface="B Zar" panose="00000400000000000000" pitchFamily="2" charset="-78"/>
              </a:rPr>
              <a:t>)</a:t>
            </a:r>
          </a:p>
          <a:p>
            <a:pPr lvl="1" algn="just" eaLnBrk="1" hangingPunct="1">
              <a:lnSpc>
                <a:spcPct val="150000"/>
              </a:lnSpc>
              <a:spcBef>
                <a:spcPct val="0"/>
              </a:spcBef>
              <a:buClr>
                <a:srgbClr val="990000"/>
              </a:buClr>
              <a:buSzPct val="150000"/>
              <a:buFontTx/>
              <a:buChar char="•"/>
            </a:pPr>
            <a:r>
              <a:rPr lang="fa-IR" sz="3400">
                <a:latin typeface="Tahoma" panose="020B0604030504040204" pitchFamily="34" charset="0"/>
                <a:cs typeface="B Zar" panose="00000400000000000000" pitchFamily="2" charset="-78"/>
              </a:rPr>
              <a:t> اندازه گیری پروتئین های تروفوبلاستی (</a:t>
            </a:r>
            <a:r>
              <a:rPr lang="en-US" sz="3400">
                <a:latin typeface="Tahoma" panose="020B0604030504040204" pitchFamily="34" charset="0"/>
                <a:cs typeface="B Zar" panose="00000400000000000000" pitchFamily="2" charset="-78"/>
              </a:rPr>
              <a:t>oTP1, b TP1</a:t>
            </a:r>
            <a:r>
              <a:rPr lang="fa-IR" sz="3400">
                <a:latin typeface="Tahoma" panose="020B0604030504040204" pitchFamily="34" charset="0"/>
                <a:cs typeface="B Zar" panose="00000400000000000000" pitchFamily="2" charset="-78"/>
              </a:rPr>
              <a:t>)</a:t>
            </a:r>
            <a:r>
              <a:rPr lang="fa-IR">
                <a:latin typeface="Tahoma" panose="020B0604030504040204" pitchFamily="34" charset="0"/>
                <a:cs typeface="B Zar" panose="00000400000000000000" pitchFamily="2" charset="-78"/>
              </a:rPr>
              <a:t> </a:t>
            </a:r>
          </a:p>
        </p:txBody>
      </p:sp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957263" y="1708150"/>
            <a:ext cx="1170305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80000"/>
              <a:buFont typeface="Wingdings" panose="05000000000000000000" pitchFamily="2" charset="2"/>
              <a:buChar char="?"/>
            </a:pPr>
            <a:r>
              <a:rPr lang="fa-IR" sz="3600" b="1">
                <a:solidFill>
                  <a:srgbClr val="6C0000"/>
                </a:solidFill>
                <a:latin typeface="Tahoma" panose="020B0604030504040204" pitchFamily="34" charset="0"/>
                <a:cs typeface="B Zar" panose="00000400000000000000" pitchFamily="2" charset="-78"/>
              </a:rPr>
              <a:t> آزمایش های خون یا شیر  برای تشخیص آبستنی</a:t>
            </a:r>
            <a:endParaRPr lang="en-US" sz="3600" b="1">
              <a:solidFill>
                <a:srgbClr val="6C0000"/>
              </a:solidFill>
              <a:latin typeface="Tahoma" panose="020B0604030504040204" pitchFamily="34" charset="0"/>
              <a:cs typeface="B Zar" panose="00000400000000000000" pitchFamily="2" charset="-78"/>
            </a:endParaRPr>
          </a:p>
        </p:txBody>
      </p:sp>
      <p:pic>
        <p:nvPicPr>
          <p:cNvPr id="2061" name="Picture 13" descr="http://img.irna.ir/1389/13891102/30201930/30201930-914765.jpg"/>
          <p:cNvPicPr>
            <a:picLocks noChangeAspect="1" noChangeArrowheads="1"/>
          </p:cNvPicPr>
          <p:nvPr/>
        </p:nvPicPr>
        <p:blipFill>
          <a:blip r:embed="rId5" cstate="print"/>
          <a:srcRect b="5501"/>
          <a:stretch>
            <a:fillRect/>
          </a:stretch>
        </p:blipFill>
        <p:spPr bwMode="auto">
          <a:xfrm>
            <a:off x="11474352" y="202067"/>
            <a:ext cx="1226759" cy="122041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46816" y="41230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5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85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85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85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853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85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830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957263" y="1708150"/>
            <a:ext cx="1170305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80000"/>
              <a:buFont typeface="Wingdings" panose="05000000000000000000" pitchFamily="2" charset="2"/>
              <a:buChar char="?"/>
            </a:pPr>
            <a:r>
              <a:rPr lang="fa-IR" sz="3600" b="1">
                <a:solidFill>
                  <a:srgbClr val="6C0000"/>
                </a:solidFill>
                <a:latin typeface="Tahoma" panose="020B0604030504040204" pitchFamily="34" charset="0"/>
                <a:cs typeface="B Zar" panose="00000400000000000000" pitchFamily="2" charset="-78"/>
              </a:rPr>
              <a:t> آزمایش های خون یا شیر  برای تشخیص آبستنی</a:t>
            </a:r>
            <a:endParaRPr lang="en-US" sz="3600" b="1">
              <a:solidFill>
                <a:srgbClr val="6C0000"/>
              </a:solidFill>
              <a:latin typeface="Tahoma" panose="020B0604030504040204" pitchFamily="34" charset="0"/>
              <a:cs typeface="B Zar" panose="00000400000000000000" pitchFamily="2" charset="-78"/>
            </a:endParaRPr>
          </a:p>
        </p:txBody>
      </p:sp>
      <p:pic>
        <p:nvPicPr>
          <p:cNvPr id="2061" name="Picture 13" descr="http://img.irna.ir/1389/13891102/30201930/30201930-914765.jpg"/>
          <p:cNvPicPr>
            <a:picLocks noChangeAspect="1" noChangeArrowheads="1"/>
          </p:cNvPicPr>
          <p:nvPr/>
        </p:nvPicPr>
        <p:blipFill>
          <a:blip r:embed="rId5" cstate="print"/>
          <a:srcRect b="5501"/>
          <a:stretch>
            <a:fillRect/>
          </a:stretch>
        </p:blipFill>
        <p:spPr bwMode="auto">
          <a:xfrm>
            <a:off x="11474352" y="202067"/>
            <a:ext cx="1226759" cy="122041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1922" name="Picture 2" descr="https://www.oatext.com/img/AHDVS-1-118-g003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36" y="3364632"/>
            <a:ext cx="1193180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9712" y="8909248"/>
            <a:ext cx="1245738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2000" dirty="0" smtClean="0"/>
              <a:t>P4 concentration in serum (red), milk (yellow) and saliva (green) at different reproductive stages in crossbred dairy cows (adapted from </a:t>
            </a:r>
            <a:r>
              <a:rPr lang="en-US" sz="2000" dirty="0" err="1" smtClean="0"/>
              <a:t>Mekonnin</a:t>
            </a:r>
            <a:r>
              <a:rPr lang="en-US" sz="2000" dirty="0" smtClean="0"/>
              <a:t> et al., 2017).</a:t>
            </a:r>
            <a:endParaRPr lang="fa-IR" sz="2000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46816" y="340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1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1895475" y="1604963"/>
            <a:ext cx="107283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80000"/>
              <a:buFont typeface="Wingdings" panose="05000000000000000000" pitchFamily="2" charset="2"/>
              <a:buChar char="?"/>
            </a:pPr>
            <a:r>
              <a:rPr lang="fa-IR" sz="3600" b="1">
                <a:solidFill>
                  <a:srgbClr val="6C0000"/>
                </a:solidFill>
                <a:latin typeface="Tahoma" panose="020B0604030504040204" pitchFamily="34" charset="0"/>
                <a:cs typeface="B Zar" panose="00000400000000000000" pitchFamily="2" charset="-78"/>
              </a:rPr>
              <a:t> روش های اولتراسوند برای تشخیص آبستنی</a:t>
            </a:r>
            <a:endParaRPr lang="en-US" sz="3600" b="1">
              <a:solidFill>
                <a:srgbClr val="6C0000"/>
              </a:solidFill>
              <a:latin typeface="Tahoma" panose="020B0604030504040204" pitchFamily="34" charset="0"/>
              <a:cs typeface="B Zar" panose="00000400000000000000" pitchFamily="2" charset="-78"/>
            </a:endParaRPr>
          </a:p>
        </p:txBody>
      </p:sp>
      <p:pic>
        <p:nvPicPr>
          <p:cNvPr id="2061" name="Picture 13" descr="http://img.irna.ir/1389/13891102/30201930/30201930-914765.jpg"/>
          <p:cNvPicPr>
            <a:picLocks noChangeAspect="1" noChangeArrowheads="1"/>
          </p:cNvPicPr>
          <p:nvPr/>
        </p:nvPicPr>
        <p:blipFill>
          <a:blip r:embed="rId5" cstate="print"/>
          <a:srcRect b="5501"/>
          <a:stretch>
            <a:fillRect/>
          </a:stretch>
        </p:blipFill>
        <p:spPr bwMode="auto">
          <a:xfrm>
            <a:off x="11474352" y="202067"/>
            <a:ext cx="1226759" cy="122041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5846" name="Picture 6" descr="Delving into diagnostics | The Externship Project | University of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44" y="2932584"/>
            <a:ext cx="5400675" cy="600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8" name="Picture 8" descr="Study: Some Mares Find Rectal Ultrasounds Stressful – The Hors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368" y="3868688"/>
            <a:ext cx="6509197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90832" y="41230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5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5" name="Text Box 3"/>
          <p:cNvSpPr txBox="1">
            <a:spLocks noChangeArrowheads="1"/>
          </p:cNvSpPr>
          <p:nvPr/>
        </p:nvSpPr>
        <p:spPr bwMode="auto">
          <a:xfrm>
            <a:off x="325438" y="2541588"/>
            <a:ext cx="11920537" cy="2901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50875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Clr>
                <a:schemeClr val="accent1"/>
              </a:buClr>
              <a:buSzPct val="150000"/>
              <a:buFontTx/>
              <a:buChar char="•"/>
            </a:pPr>
            <a:r>
              <a:rPr lang="fa-IR" sz="4000" dirty="0">
                <a:latin typeface="Tahoma" panose="020B0604030504040204" pitchFamily="34" charset="0"/>
                <a:cs typeface="B Zar" panose="00000400000000000000" pitchFamily="2" charset="-78"/>
              </a:rPr>
              <a:t> این روش برای گوسفند و بز عملی ترین روش است:</a:t>
            </a:r>
          </a:p>
          <a:p>
            <a:pPr lvl="1" algn="just" eaLnBrk="1" hangingPunct="1">
              <a:lnSpc>
                <a:spcPct val="150000"/>
              </a:lnSpc>
              <a:spcBef>
                <a:spcPct val="0"/>
              </a:spcBef>
              <a:buClr>
                <a:srgbClr val="990000"/>
              </a:buClr>
              <a:buSzPct val="150000"/>
              <a:buFontTx/>
              <a:buChar char="•"/>
            </a:pPr>
            <a:r>
              <a:rPr lang="fa-IR" dirty="0">
                <a:latin typeface="Tahoma" panose="020B0604030504040204" pitchFamily="34" charset="0"/>
                <a:cs typeface="B Zar" panose="00000400000000000000" pitchFamily="2" charset="-78"/>
              </a:rPr>
              <a:t> قابل اعتماد است</a:t>
            </a:r>
          </a:p>
          <a:p>
            <a:pPr lvl="1" algn="just" eaLnBrk="1" hangingPunct="1">
              <a:lnSpc>
                <a:spcPct val="150000"/>
              </a:lnSpc>
              <a:spcBef>
                <a:spcPct val="0"/>
              </a:spcBef>
              <a:buClr>
                <a:srgbClr val="990000"/>
              </a:buClr>
              <a:buSzPct val="150000"/>
              <a:buFontTx/>
              <a:buChar char="•"/>
            </a:pPr>
            <a:r>
              <a:rPr lang="fa-IR" dirty="0">
                <a:latin typeface="Tahoma" panose="020B0604030504040204" pitchFamily="34" charset="0"/>
                <a:cs typeface="B Zar" panose="00000400000000000000" pitchFamily="2" charset="-78"/>
              </a:rPr>
              <a:t> سریع است </a:t>
            </a:r>
          </a:p>
        </p:txBody>
      </p:sp>
      <p:sp>
        <p:nvSpPr>
          <p:cNvPr id="33795" name="Text Box 4"/>
          <p:cNvSpPr txBox="1">
            <a:spLocks noChangeArrowheads="1"/>
          </p:cNvSpPr>
          <p:nvPr/>
        </p:nvSpPr>
        <p:spPr bwMode="auto">
          <a:xfrm>
            <a:off x="1895475" y="1604963"/>
            <a:ext cx="107283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80000"/>
              <a:buFont typeface="Wingdings" panose="05000000000000000000" pitchFamily="2" charset="2"/>
              <a:buChar char="?"/>
            </a:pPr>
            <a:r>
              <a:rPr lang="fa-IR" sz="3600" b="1">
                <a:solidFill>
                  <a:srgbClr val="6C0000"/>
                </a:solidFill>
                <a:latin typeface="Tahoma" panose="020B0604030504040204" pitchFamily="34" charset="0"/>
                <a:cs typeface="B Zar" panose="00000400000000000000" pitchFamily="2" charset="-78"/>
              </a:rPr>
              <a:t> روش های اولتراسوند برای تشخیص آبستنی</a:t>
            </a:r>
            <a:endParaRPr lang="en-US" sz="3600" b="1">
              <a:solidFill>
                <a:srgbClr val="6C0000"/>
              </a:solidFill>
              <a:latin typeface="Tahoma" panose="020B0604030504040204" pitchFamily="34" charset="0"/>
              <a:cs typeface="B Zar" panose="00000400000000000000" pitchFamily="2" charset="-78"/>
            </a:endParaRPr>
          </a:p>
        </p:txBody>
      </p:sp>
      <p:pic>
        <p:nvPicPr>
          <p:cNvPr id="2061" name="Picture 13" descr="http://img.irna.ir/1389/13891102/30201930/30201930-914765.jpg"/>
          <p:cNvPicPr>
            <a:picLocks noChangeAspect="1" noChangeArrowheads="1"/>
          </p:cNvPicPr>
          <p:nvPr/>
        </p:nvPicPr>
        <p:blipFill>
          <a:blip r:embed="rId5" cstate="print"/>
          <a:srcRect b="5501"/>
          <a:stretch>
            <a:fillRect/>
          </a:stretch>
        </p:blipFill>
        <p:spPr bwMode="auto">
          <a:xfrm>
            <a:off x="11474352" y="202067"/>
            <a:ext cx="1226759" cy="122041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3798" name="Picture 6" descr="Kerbl HK Pregnancy Tester for Sheep and Goat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7" b="11006"/>
          <a:stretch/>
        </p:blipFill>
        <p:spPr bwMode="auto">
          <a:xfrm>
            <a:off x="525736" y="3940696"/>
            <a:ext cx="5286375" cy="409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 descr="https://cdn.agradiservices.net/products/555x555/ke-27851main01.33207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416" y="5956920"/>
            <a:ext cx="3414167" cy="341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18824" y="34029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87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5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7395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5" name="Text Box 3"/>
          <p:cNvSpPr txBox="1">
            <a:spLocks noChangeArrowheads="1"/>
          </p:cNvSpPr>
          <p:nvPr/>
        </p:nvSpPr>
        <p:spPr bwMode="auto">
          <a:xfrm>
            <a:off x="325438" y="2541588"/>
            <a:ext cx="11920537" cy="3824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50875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Clr>
                <a:schemeClr val="accent1"/>
              </a:buClr>
              <a:buSzPct val="150000"/>
              <a:buFontTx/>
              <a:buChar char="•"/>
            </a:pPr>
            <a:r>
              <a:rPr lang="fa-IR" sz="4000" dirty="0" smtClean="0">
                <a:latin typeface="Tahoma" panose="020B0604030504040204" pitchFamily="34" charset="0"/>
                <a:cs typeface="B Zar" panose="00000400000000000000" pitchFamily="2" charset="-78"/>
              </a:rPr>
              <a:t> مهمترین </a:t>
            </a:r>
            <a:r>
              <a:rPr lang="fa-IR" sz="4000" dirty="0">
                <a:latin typeface="Tahoma" panose="020B0604030504040204" pitchFamily="34" charset="0"/>
                <a:cs typeface="B Zar" panose="00000400000000000000" pitchFamily="2" charset="-78"/>
              </a:rPr>
              <a:t>روش های اولترا سوند:</a:t>
            </a:r>
          </a:p>
          <a:p>
            <a:pPr lvl="1" algn="just" eaLnBrk="1" hangingPunct="1">
              <a:lnSpc>
                <a:spcPct val="150000"/>
              </a:lnSpc>
              <a:spcBef>
                <a:spcPct val="0"/>
              </a:spcBef>
              <a:buClr>
                <a:srgbClr val="990000"/>
              </a:buClr>
              <a:buSzPct val="150000"/>
              <a:buFontTx/>
              <a:buChar char="•"/>
            </a:pPr>
            <a:r>
              <a:rPr lang="fa-IR" dirty="0">
                <a:latin typeface="Tahoma" panose="020B0604030504040204" pitchFamily="34" charset="0"/>
                <a:cs typeface="B Zar" panose="00000400000000000000" pitchFamily="2" charset="-78"/>
              </a:rPr>
              <a:t> داپلر اولترا سوند</a:t>
            </a:r>
          </a:p>
          <a:p>
            <a:pPr lvl="1" algn="just" eaLnBrk="1" hangingPunct="1">
              <a:lnSpc>
                <a:spcPct val="150000"/>
              </a:lnSpc>
              <a:spcBef>
                <a:spcPct val="0"/>
              </a:spcBef>
              <a:buClr>
                <a:srgbClr val="990000"/>
              </a:buClr>
              <a:buSzPct val="150000"/>
              <a:buFontTx/>
              <a:buChar char="•"/>
            </a:pPr>
            <a:r>
              <a:rPr lang="fa-IR" dirty="0">
                <a:latin typeface="Tahoma" panose="020B0604030504040204" pitchFamily="34" charset="0"/>
                <a:cs typeface="B Zar" panose="00000400000000000000" pitchFamily="2" charset="-78"/>
              </a:rPr>
              <a:t> ری ال تایم اولترا سوند</a:t>
            </a:r>
          </a:p>
          <a:p>
            <a:pPr lvl="1" algn="just" eaLnBrk="1" hangingPunct="1">
              <a:lnSpc>
                <a:spcPct val="150000"/>
              </a:lnSpc>
              <a:spcBef>
                <a:spcPct val="0"/>
              </a:spcBef>
              <a:buClr>
                <a:srgbClr val="990000"/>
              </a:buClr>
              <a:buSzPct val="150000"/>
              <a:buFontTx/>
              <a:buChar char="•"/>
            </a:pPr>
            <a:r>
              <a:rPr lang="fa-IR" dirty="0">
                <a:latin typeface="Tahoma" panose="020B0604030504040204" pitchFamily="34" charset="0"/>
                <a:cs typeface="B Zar" panose="00000400000000000000" pitchFamily="2" charset="-78"/>
              </a:rPr>
              <a:t> پالس اکو اولتراسوند</a:t>
            </a:r>
          </a:p>
        </p:txBody>
      </p:sp>
      <p:sp>
        <p:nvSpPr>
          <p:cNvPr id="33795" name="Text Box 4"/>
          <p:cNvSpPr txBox="1">
            <a:spLocks noChangeArrowheads="1"/>
          </p:cNvSpPr>
          <p:nvPr/>
        </p:nvSpPr>
        <p:spPr bwMode="auto">
          <a:xfrm>
            <a:off x="1895475" y="1604963"/>
            <a:ext cx="107283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80000"/>
              <a:buFont typeface="Wingdings" panose="05000000000000000000" pitchFamily="2" charset="2"/>
              <a:buChar char="?"/>
            </a:pPr>
            <a:r>
              <a:rPr lang="fa-IR" sz="3600" b="1">
                <a:solidFill>
                  <a:srgbClr val="6C0000"/>
                </a:solidFill>
                <a:latin typeface="Tahoma" panose="020B0604030504040204" pitchFamily="34" charset="0"/>
                <a:cs typeface="B Zar" panose="00000400000000000000" pitchFamily="2" charset="-78"/>
              </a:rPr>
              <a:t> روش های اولتراسوند برای تشخیص آبستنی</a:t>
            </a:r>
            <a:endParaRPr lang="en-US" sz="3600" b="1">
              <a:solidFill>
                <a:srgbClr val="6C0000"/>
              </a:solidFill>
              <a:latin typeface="Tahoma" panose="020B0604030504040204" pitchFamily="34" charset="0"/>
              <a:cs typeface="B Zar" panose="00000400000000000000" pitchFamily="2" charset="-78"/>
            </a:endParaRPr>
          </a:p>
        </p:txBody>
      </p:sp>
      <p:pic>
        <p:nvPicPr>
          <p:cNvPr id="2061" name="Picture 13" descr="http://img.irna.ir/1389/13891102/30201930/30201930-914765.jpg"/>
          <p:cNvPicPr>
            <a:picLocks noChangeAspect="1" noChangeArrowheads="1"/>
          </p:cNvPicPr>
          <p:nvPr/>
        </p:nvPicPr>
        <p:blipFill>
          <a:blip r:embed="rId5" cstate="print"/>
          <a:srcRect b="5501"/>
          <a:stretch>
            <a:fillRect/>
          </a:stretch>
        </p:blipFill>
        <p:spPr bwMode="auto">
          <a:xfrm>
            <a:off x="11474352" y="202067"/>
            <a:ext cx="1226759" cy="122041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18824" y="340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90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7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87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87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87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53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78213" y="2789238"/>
            <a:ext cx="9288462" cy="2951162"/>
          </a:xfrm>
        </p:spPr>
        <p:txBody>
          <a:bodyPr/>
          <a:lstStyle/>
          <a:p>
            <a:pPr algn="ctr">
              <a:lnSpc>
                <a:spcPct val="150000"/>
              </a:lnSpc>
              <a:defRPr/>
            </a:pPr>
            <a:r>
              <a:rPr lang="en-US" sz="60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2  Compset" pitchFamily="2" charset="-78"/>
              </a:rPr>
              <a:t/>
            </a:r>
            <a:br>
              <a:rPr lang="en-US" sz="60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2  Compset" pitchFamily="2" charset="-78"/>
              </a:rPr>
            </a:br>
            <a:r>
              <a:rPr lang="fa-IR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B Nazanin" panose="00000400000000000000" pitchFamily="2" charset="-78"/>
              </a:rPr>
              <a:t>تکنیک های تولید مثلی در دام</a:t>
            </a:r>
            <a:br>
              <a:rPr lang="fa-IR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B Nazanin" panose="00000400000000000000" pitchFamily="2" charset="-78"/>
              </a:rPr>
            </a:br>
            <a:r>
              <a:rPr lang="fa-IR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B Nazanin" panose="00000400000000000000" pitchFamily="2" charset="-78"/>
              </a:rPr>
              <a:t>(برای دانشجویان کارشناسی علوم دامی)</a:t>
            </a:r>
            <a:r>
              <a:rPr lang="en-US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B Nazanin" panose="00000400000000000000" pitchFamily="2" charset="-78"/>
              </a:rPr>
              <a:t/>
            </a:r>
            <a:br>
              <a:rPr lang="en-US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B Nazanin" panose="00000400000000000000" pitchFamily="2" charset="-78"/>
              </a:rPr>
            </a:br>
            <a:r>
              <a:rPr lang="fa-IR" sz="3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B Nazanin" panose="00000400000000000000" pitchFamily="2" charset="-78"/>
              </a:rPr>
              <a:t>(بخش </a:t>
            </a:r>
            <a:r>
              <a:rPr lang="fa-IR" sz="3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B Nazanin" panose="00000400000000000000" pitchFamily="2" charset="-78"/>
              </a:rPr>
              <a:t>چهارم)</a:t>
            </a:r>
            <a:r>
              <a:rPr lang="en-US" sz="60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2  Compset" pitchFamily="2" charset="-78"/>
              </a:rPr>
              <a:t/>
            </a:r>
            <a:br>
              <a:rPr lang="en-US" sz="6000" b="1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2  Compset" pitchFamily="2" charset="-78"/>
              </a:rPr>
            </a:br>
            <a:endParaRPr lang="en-US" sz="6000" dirty="0" smtClean="0">
              <a:solidFill>
                <a:srgbClr val="FFFF00"/>
              </a:solidFill>
              <a:latin typeface="Comic Sans MS" pitchFamily="66" charset="0"/>
              <a:cs typeface="2  Compset" pitchFamily="2" charset="-78"/>
            </a:endParaRPr>
          </a:p>
        </p:txBody>
      </p:sp>
      <p:pic>
        <p:nvPicPr>
          <p:cNvPr id="2061" name="Picture 13" descr="http://img.irna.ir/1389/13891102/30201930/30201930-914765.jpg"/>
          <p:cNvPicPr>
            <a:picLocks noChangeAspect="1" noChangeArrowheads="1"/>
          </p:cNvPicPr>
          <p:nvPr/>
        </p:nvPicPr>
        <p:blipFill>
          <a:blip r:embed="rId3" cstate="print"/>
          <a:srcRect b="5501"/>
          <a:stretch>
            <a:fillRect/>
          </a:stretch>
        </p:blipFill>
        <p:spPr bwMode="auto">
          <a:xfrm>
            <a:off x="309712" y="268288"/>
            <a:ext cx="2099763" cy="2088232"/>
          </a:xfrm>
          <a:prstGeom prst="ellipse">
            <a:avLst/>
          </a:prstGeom>
          <a:noFill/>
          <a:ln>
            <a:noFill/>
          </a:ln>
        </p:spPr>
      </p:pic>
      <p:sp>
        <p:nvSpPr>
          <p:cNvPr id="5124" name="Text Box 14"/>
          <p:cNvSpPr txBox="1">
            <a:spLocks noChangeArrowheads="1"/>
          </p:cNvSpPr>
          <p:nvPr/>
        </p:nvSpPr>
        <p:spPr bwMode="auto">
          <a:xfrm>
            <a:off x="381000" y="7037388"/>
            <a:ext cx="12457113" cy="160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algn="r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 eaLnBrk="1" hangingPunct="1">
              <a:spcBef>
                <a:spcPct val="0"/>
              </a:spcBef>
              <a:buClrTx/>
              <a:buSzPct val="80000"/>
              <a:buFont typeface="Wingdings" panose="05000000000000000000" pitchFamily="2" charset="2"/>
              <a:buNone/>
            </a:pPr>
            <a:r>
              <a:rPr lang="en-US" sz="3200" b="1">
                <a:solidFill>
                  <a:srgbClr val="8600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By: Dr. A. Riasi </a:t>
            </a:r>
          </a:p>
          <a:p>
            <a:pPr algn="ctr" rtl="0" eaLnBrk="1" hangingPunct="1">
              <a:spcBef>
                <a:spcPct val="0"/>
              </a:spcBef>
              <a:buClrTx/>
              <a:buSzPct val="80000"/>
              <a:buFont typeface="Wingdings" panose="05000000000000000000" pitchFamily="2" charset="2"/>
              <a:buNone/>
            </a:pPr>
            <a:r>
              <a:rPr lang="en-US" sz="3200" b="1">
                <a:solidFill>
                  <a:srgbClr val="8600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PhD in Animal Nutrition &amp; Physiology</a:t>
            </a:r>
          </a:p>
          <a:p>
            <a:pPr algn="ctr" rtl="0" eaLnBrk="1" hangingPunct="1">
              <a:spcBef>
                <a:spcPct val="0"/>
              </a:spcBef>
              <a:buClrTx/>
              <a:buSzPct val="80000"/>
              <a:buFont typeface="Wingdings" panose="05000000000000000000" pitchFamily="2" charset="2"/>
              <a:buNone/>
            </a:pPr>
            <a:r>
              <a:rPr lang="en-US" sz="3200" b="1">
                <a:solidFill>
                  <a:srgbClr val="86002D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(Animal Sci. Department, College of Agriculture, Isfahan University of Technology)</a:t>
            </a:r>
            <a:endParaRPr lang="fa-IR" sz="3200" b="1">
              <a:solidFill>
                <a:srgbClr val="86002D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4539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3" descr="27d pregnanc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2460625"/>
            <a:ext cx="5418137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5" descr="35d pregnanc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963" y="3468688"/>
            <a:ext cx="5419725" cy="528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Rectangle 7"/>
          <p:cNvSpPr>
            <a:spLocks noChangeArrowheads="1"/>
          </p:cNvSpPr>
          <p:nvPr/>
        </p:nvSpPr>
        <p:spPr bwMode="auto">
          <a:xfrm>
            <a:off x="1951038" y="7802563"/>
            <a:ext cx="2817812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 anchor="ctr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tabLst>
                <a:tab pos="650875" algn="l"/>
                <a:tab pos="1300163" algn="l"/>
                <a:tab pos="1951038" algn="l"/>
                <a:tab pos="2600325" algn="l"/>
                <a:tab pos="3251200" algn="l"/>
                <a:tab pos="3902075" algn="l"/>
                <a:tab pos="4551363" algn="l"/>
                <a:tab pos="5202238" algn="l"/>
                <a:tab pos="5851525" algn="l"/>
                <a:tab pos="6502400" algn="l"/>
                <a:tab pos="7153275" algn="l"/>
                <a:tab pos="7802563" algn="l"/>
                <a:tab pos="8453438" algn="l"/>
                <a:tab pos="9102725" algn="l"/>
                <a:tab pos="9753600" algn="l"/>
                <a:tab pos="10402888" algn="l"/>
                <a:tab pos="11053763" algn="l"/>
                <a:tab pos="11704638" algn="l"/>
                <a:tab pos="12353925" algn="l"/>
                <a:tab pos="13004800" algn="l"/>
                <a:tab pos="13654088" algn="l"/>
                <a:tab pos="14304963" algn="l"/>
                <a:tab pos="14955838" algn="l"/>
                <a:tab pos="15605125" algn="l"/>
                <a:tab pos="16256000" algn="l"/>
                <a:tab pos="16905288" algn="l"/>
                <a:tab pos="17556163" algn="l"/>
                <a:tab pos="18207038" algn="l"/>
                <a:tab pos="18856325" algn="l"/>
                <a:tab pos="19507200" algn="l"/>
                <a:tab pos="20156488" algn="l"/>
                <a:tab pos="20807363" algn="l"/>
              </a:tabLst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tabLst>
                <a:tab pos="650875" algn="l"/>
                <a:tab pos="1300163" algn="l"/>
                <a:tab pos="1951038" algn="l"/>
                <a:tab pos="2600325" algn="l"/>
                <a:tab pos="3251200" algn="l"/>
                <a:tab pos="3902075" algn="l"/>
                <a:tab pos="4551363" algn="l"/>
                <a:tab pos="5202238" algn="l"/>
                <a:tab pos="5851525" algn="l"/>
                <a:tab pos="6502400" algn="l"/>
                <a:tab pos="7153275" algn="l"/>
                <a:tab pos="7802563" algn="l"/>
                <a:tab pos="8453438" algn="l"/>
                <a:tab pos="9102725" algn="l"/>
                <a:tab pos="9753600" algn="l"/>
                <a:tab pos="10402888" algn="l"/>
                <a:tab pos="11053763" algn="l"/>
                <a:tab pos="11704638" algn="l"/>
                <a:tab pos="12353925" algn="l"/>
                <a:tab pos="13004800" algn="l"/>
                <a:tab pos="13654088" algn="l"/>
                <a:tab pos="14304963" algn="l"/>
                <a:tab pos="14955838" algn="l"/>
                <a:tab pos="15605125" algn="l"/>
                <a:tab pos="16256000" algn="l"/>
                <a:tab pos="16905288" algn="l"/>
                <a:tab pos="17556163" algn="l"/>
                <a:tab pos="18207038" algn="l"/>
                <a:tab pos="18856325" algn="l"/>
                <a:tab pos="19507200" algn="l"/>
                <a:tab pos="20156488" algn="l"/>
                <a:tab pos="20807363" algn="l"/>
              </a:tabLs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tabLst>
                <a:tab pos="650875" algn="l"/>
                <a:tab pos="1300163" algn="l"/>
                <a:tab pos="1951038" algn="l"/>
                <a:tab pos="2600325" algn="l"/>
                <a:tab pos="3251200" algn="l"/>
                <a:tab pos="3902075" algn="l"/>
                <a:tab pos="4551363" algn="l"/>
                <a:tab pos="5202238" algn="l"/>
                <a:tab pos="5851525" algn="l"/>
                <a:tab pos="6502400" algn="l"/>
                <a:tab pos="7153275" algn="l"/>
                <a:tab pos="7802563" algn="l"/>
                <a:tab pos="8453438" algn="l"/>
                <a:tab pos="9102725" algn="l"/>
                <a:tab pos="9753600" algn="l"/>
                <a:tab pos="10402888" algn="l"/>
                <a:tab pos="11053763" algn="l"/>
                <a:tab pos="11704638" algn="l"/>
                <a:tab pos="12353925" algn="l"/>
                <a:tab pos="13004800" algn="l"/>
                <a:tab pos="13654088" algn="l"/>
                <a:tab pos="14304963" algn="l"/>
                <a:tab pos="14955838" algn="l"/>
                <a:tab pos="15605125" algn="l"/>
                <a:tab pos="16256000" algn="l"/>
                <a:tab pos="16905288" algn="l"/>
                <a:tab pos="17556163" algn="l"/>
                <a:tab pos="18207038" algn="l"/>
                <a:tab pos="18856325" algn="l"/>
                <a:tab pos="19507200" algn="l"/>
                <a:tab pos="20156488" algn="l"/>
                <a:tab pos="20807363" algn="l"/>
              </a:tabLst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tabLst>
                <a:tab pos="650875" algn="l"/>
                <a:tab pos="1300163" algn="l"/>
                <a:tab pos="1951038" algn="l"/>
                <a:tab pos="2600325" algn="l"/>
                <a:tab pos="3251200" algn="l"/>
                <a:tab pos="3902075" algn="l"/>
                <a:tab pos="4551363" algn="l"/>
                <a:tab pos="5202238" algn="l"/>
                <a:tab pos="5851525" algn="l"/>
                <a:tab pos="6502400" algn="l"/>
                <a:tab pos="7153275" algn="l"/>
                <a:tab pos="7802563" algn="l"/>
                <a:tab pos="8453438" algn="l"/>
                <a:tab pos="9102725" algn="l"/>
                <a:tab pos="9753600" algn="l"/>
                <a:tab pos="10402888" algn="l"/>
                <a:tab pos="11053763" algn="l"/>
                <a:tab pos="11704638" algn="l"/>
                <a:tab pos="12353925" algn="l"/>
                <a:tab pos="13004800" algn="l"/>
                <a:tab pos="13654088" algn="l"/>
                <a:tab pos="14304963" algn="l"/>
                <a:tab pos="14955838" algn="l"/>
                <a:tab pos="15605125" algn="l"/>
                <a:tab pos="16256000" algn="l"/>
                <a:tab pos="16905288" algn="l"/>
                <a:tab pos="17556163" algn="l"/>
                <a:tab pos="18207038" algn="l"/>
                <a:tab pos="18856325" algn="l"/>
                <a:tab pos="19507200" algn="l"/>
                <a:tab pos="20156488" algn="l"/>
                <a:tab pos="208073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650875" algn="l"/>
                <a:tab pos="1300163" algn="l"/>
                <a:tab pos="1951038" algn="l"/>
                <a:tab pos="2600325" algn="l"/>
                <a:tab pos="3251200" algn="l"/>
                <a:tab pos="3902075" algn="l"/>
                <a:tab pos="4551363" algn="l"/>
                <a:tab pos="5202238" algn="l"/>
                <a:tab pos="5851525" algn="l"/>
                <a:tab pos="6502400" algn="l"/>
                <a:tab pos="7153275" algn="l"/>
                <a:tab pos="7802563" algn="l"/>
                <a:tab pos="8453438" algn="l"/>
                <a:tab pos="9102725" algn="l"/>
                <a:tab pos="9753600" algn="l"/>
                <a:tab pos="10402888" algn="l"/>
                <a:tab pos="11053763" algn="l"/>
                <a:tab pos="11704638" algn="l"/>
                <a:tab pos="12353925" algn="l"/>
                <a:tab pos="13004800" algn="l"/>
                <a:tab pos="13654088" algn="l"/>
                <a:tab pos="14304963" algn="l"/>
                <a:tab pos="14955838" algn="l"/>
                <a:tab pos="15605125" algn="l"/>
                <a:tab pos="16256000" algn="l"/>
                <a:tab pos="16905288" algn="l"/>
                <a:tab pos="17556163" algn="l"/>
                <a:tab pos="18207038" algn="l"/>
                <a:tab pos="18856325" algn="l"/>
                <a:tab pos="19507200" algn="l"/>
                <a:tab pos="20156488" algn="l"/>
                <a:tab pos="208073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650875" algn="l"/>
                <a:tab pos="1300163" algn="l"/>
                <a:tab pos="1951038" algn="l"/>
                <a:tab pos="2600325" algn="l"/>
                <a:tab pos="3251200" algn="l"/>
                <a:tab pos="3902075" algn="l"/>
                <a:tab pos="4551363" algn="l"/>
                <a:tab pos="5202238" algn="l"/>
                <a:tab pos="5851525" algn="l"/>
                <a:tab pos="6502400" algn="l"/>
                <a:tab pos="7153275" algn="l"/>
                <a:tab pos="7802563" algn="l"/>
                <a:tab pos="8453438" algn="l"/>
                <a:tab pos="9102725" algn="l"/>
                <a:tab pos="9753600" algn="l"/>
                <a:tab pos="10402888" algn="l"/>
                <a:tab pos="11053763" algn="l"/>
                <a:tab pos="11704638" algn="l"/>
                <a:tab pos="12353925" algn="l"/>
                <a:tab pos="13004800" algn="l"/>
                <a:tab pos="13654088" algn="l"/>
                <a:tab pos="14304963" algn="l"/>
                <a:tab pos="14955838" algn="l"/>
                <a:tab pos="15605125" algn="l"/>
                <a:tab pos="16256000" algn="l"/>
                <a:tab pos="16905288" algn="l"/>
                <a:tab pos="17556163" algn="l"/>
                <a:tab pos="18207038" algn="l"/>
                <a:tab pos="18856325" algn="l"/>
                <a:tab pos="19507200" algn="l"/>
                <a:tab pos="20156488" algn="l"/>
                <a:tab pos="208073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650875" algn="l"/>
                <a:tab pos="1300163" algn="l"/>
                <a:tab pos="1951038" algn="l"/>
                <a:tab pos="2600325" algn="l"/>
                <a:tab pos="3251200" algn="l"/>
                <a:tab pos="3902075" algn="l"/>
                <a:tab pos="4551363" algn="l"/>
                <a:tab pos="5202238" algn="l"/>
                <a:tab pos="5851525" algn="l"/>
                <a:tab pos="6502400" algn="l"/>
                <a:tab pos="7153275" algn="l"/>
                <a:tab pos="7802563" algn="l"/>
                <a:tab pos="8453438" algn="l"/>
                <a:tab pos="9102725" algn="l"/>
                <a:tab pos="9753600" algn="l"/>
                <a:tab pos="10402888" algn="l"/>
                <a:tab pos="11053763" algn="l"/>
                <a:tab pos="11704638" algn="l"/>
                <a:tab pos="12353925" algn="l"/>
                <a:tab pos="13004800" algn="l"/>
                <a:tab pos="13654088" algn="l"/>
                <a:tab pos="14304963" algn="l"/>
                <a:tab pos="14955838" algn="l"/>
                <a:tab pos="15605125" algn="l"/>
                <a:tab pos="16256000" algn="l"/>
                <a:tab pos="16905288" algn="l"/>
                <a:tab pos="17556163" algn="l"/>
                <a:tab pos="18207038" algn="l"/>
                <a:tab pos="18856325" algn="l"/>
                <a:tab pos="19507200" algn="l"/>
                <a:tab pos="20156488" algn="l"/>
                <a:tab pos="208073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650875" algn="l"/>
                <a:tab pos="1300163" algn="l"/>
                <a:tab pos="1951038" algn="l"/>
                <a:tab pos="2600325" algn="l"/>
                <a:tab pos="3251200" algn="l"/>
                <a:tab pos="3902075" algn="l"/>
                <a:tab pos="4551363" algn="l"/>
                <a:tab pos="5202238" algn="l"/>
                <a:tab pos="5851525" algn="l"/>
                <a:tab pos="6502400" algn="l"/>
                <a:tab pos="7153275" algn="l"/>
                <a:tab pos="7802563" algn="l"/>
                <a:tab pos="8453438" algn="l"/>
                <a:tab pos="9102725" algn="l"/>
                <a:tab pos="9753600" algn="l"/>
                <a:tab pos="10402888" algn="l"/>
                <a:tab pos="11053763" algn="l"/>
                <a:tab pos="11704638" algn="l"/>
                <a:tab pos="12353925" algn="l"/>
                <a:tab pos="13004800" algn="l"/>
                <a:tab pos="13654088" algn="l"/>
                <a:tab pos="14304963" algn="l"/>
                <a:tab pos="14955838" algn="l"/>
                <a:tab pos="15605125" algn="l"/>
                <a:tab pos="16256000" algn="l"/>
                <a:tab pos="16905288" algn="l"/>
                <a:tab pos="17556163" algn="l"/>
                <a:tab pos="18207038" algn="l"/>
                <a:tab pos="18856325" algn="l"/>
                <a:tab pos="19507200" algn="l"/>
                <a:tab pos="20156488" algn="l"/>
                <a:tab pos="208073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650875" algn="l"/>
                <a:tab pos="1300163" algn="l"/>
                <a:tab pos="1951038" algn="l"/>
                <a:tab pos="2600325" algn="l"/>
                <a:tab pos="3251200" algn="l"/>
                <a:tab pos="3902075" algn="l"/>
                <a:tab pos="4551363" algn="l"/>
                <a:tab pos="5202238" algn="l"/>
                <a:tab pos="5851525" algn="l"/>
                <a:tab pos="6502400" algn="l"/>
                <a:tab pos="7153275" algn="l"/>
                <a:tab pos="7802563" algn="l"/>
                <a:tab pos="8453438" algn="l"/>
                <a:tab pos="9102725" algn="l"/>
                <a:tab pos="9753600" algn="l"/>
                <a:tab pos="10402888" algn="l"/>
                <a:tab pos="11053763" algn="l"/>
                <a:tab pos="11704638" algn="l"/>
                <a:tab pos="12353925" algn="l"/>
                <a:tab pos="13004800" algn="l"/>
                <a:tab pos="13654088" algn="l"/>
                <a:tab pos="14304963" algn="l"/>
                <a:tab pos="14955838" algn="l"/>
                <a:tab pos="15605125" algn="l"/>
                <a:tab pos="16256000" algn="l"/>
                <a:tab pos="16905288" algn="l"/>
                <a:tab pos="17556163" algn="l"/>
                <a:tab pos="18207038" algn="l"/>
                <a:tab pos="18856325" algn="l"/>
                <a:tab pos="19507200" algn="l"/>
                <a:tab pos="20156488" algn="l"/>
                <a:tab pos="208073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ClrTx/>
              <a:buSzTx/>
              <a:buFontTx/>
              <a:buNone/>
            </a:pPr>
            <a:r>
              <a:rPr lang="en-US" sz="1700" b="1">
                <a:latin typeface="Tahoma" panose="020B0604030504040204" pitchFamily="34" charset="0"/>
                <a:cs typeface="Times New Roman" panose="02020603050405020304" pitchFamily="18" charset="0"/>
              </a:rPr>
              <a:t>27th</a:t>
            </a:r>
            <a:r>
              <a:rPr lang="en-GB" sz="1700" b="1">
                <a:latin typeface="Tahoma" panose="020B0604030504040204" pitchFamily="34" charset="0"/>
                <a:cs typeface="Times New Roman" panose="02020603050405020304" pitchFamily="18" charset="0"/>
              </a:rPr>
              <a:t>  of gestation</a:t>
            </a:r>
            <a:endParaRPr lang="en-GB" sz="3400">
              <a:latin typeface="Tahoma" panose="020B0604030504040204" pitchFamily="34" charset="0"/>
            </a:endParaRPr>
          </a:p>
        </p:txBody>
      </p:sp>
      <p:sp>
        <p:nvSpPr>
          <p:cNvPr id="39941" name="Rectangle 7"/>
          <p:cNvSpPr>
            <a:spLocks noChangeArrowheads="1"/>
          </p:cNvSpPr>
          <p:nvPr/>
        </p:nvSpPr>
        <p:spPr bwMode="auto">
          <a:xfrm>
            <a:off x="8020050" y="8755063"/>
            <a:ext cx="184150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 anchor="ctr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tabLst>
                <a:tab pos="650875" algn="l"/>
                <a:tab pos="1300163" algn="l"/>
                <a:tab pos="1951038" algn="l"/>
                <a:tab pos="2600325" algn="l"/>
                <a:tab pos="3251200" algn="l"/>
                <a:tab pos="3902075" algn="l"/>
                <a:tab pos="4551363" algn="l"/>
                <a:tab pos="5202238" algn="l"/>
                <a:tab pos="5851525" algn="l"/>
                <a:tab pos="6502400" algn="l"/>
                <a:tab pos="7153275" algn="l"/>
                <a:tab pos="7802563" algn="l"/>
                <a:tab pos="8453438" algn="l"/>
                <a:tab pos="9102725" algn="l"/>
                <a:tab pos="9753600" algn="l"/>
                <a:tab pos="10402888" algn="l"/>
                <a:tab pos="11053763" algn="l"/>
                <a:tab pos="11704638" algn="l"/>
                <a:tab pos="12353925" algn="l"/>
                <a:tab pos="13004800" algn="l"/>
                <a:tab pos="13654088" algn="l"/>
                <a:tab pos="14304963" algn="l"/>
                <a:tab pos="14955838" algn="l"/>
                <a:tab pos="15605125" algn="l"/>
                <a:tab pos="16256000" algn="l"/>
                <a:tab pos="16905288" algn="l"/>
                <a:tab pos="17556163" algn="l"/>
                <a:tab pos="18207038" algn="l"/>
                <a:tab pos="18856325" algn="l"/>
                <a:tab pos="19507200" algn="l"/>
                <a:tab pos="20156488" algn="l"/>
                <a:tab pos="20807363" algn="l"/>
              </a:tabLst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tabLst>
                <a:tab pos="650875" algn="l"/>
                <a:tab pos="1300163" algn="l"/>
                <a:tab pos="1951038" algn="l"/>
                <a:tab pos="2600325" algn="l"/>
                <a:tab pos="3251200" algn="l"/>
                <a:tab pos="3902075" algn="l"/>
                <a:tab pos="4551363" algn="l"/>
                <a:tab pos="5202238" algn="l"/>
                <a:tab pos="5851525" algn="l"/>
                <a:tab pos="6502400" algn="l"/>
                <a:tab pos="7153275" algn="l"/>
                <a:tab pos="7802563" algn="l"/>
                <a:tab pos="8453438" algn="l"/>
                <a:tab pos="9102725" algn="l"/>
                <a:tab pos="9753600" algn="l"/>
                <a:tab pos="10402888" algn="l"/>
                <a:tab pos="11053763" algn="l"/>
                <a:tab pos="11704638" algn="l"/>
                <a:tab pos="12353925" algn="l"/>
                <a:tab pos="13004800" algn="l"/>
                <a:tab pos="13654088" algn="l"/>
                <a:tab pos="14304963" algn="l"/>
                <a:tab pos="14955838" algn="l"/>
                <a:tab pos="15605125" algn="l"/>
                <a:tab pos="16256000" algn="l"/>
                <a:tab pos="16905288" algn="l"/>
                <a:tab pos="17556163" algn="l"/>
                <a:tab pos="18207038" algn="l"/>
                <a:tab pos="18856325" algn="l"/>
                <a:tab pos="19507200" algn="l"/>
                <a:tab pos="20156488" algn="l"/>
                <a:tab pos="20807363" algn="l"/>
              </a:tabLst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tabLst>
                <a:tab pos="650875" algn="l"/>
                <a:tab pos="1300163" algn="l"/>
                <a:tab pos="1951038" algn="l"/>
                <a:tab pos="2600325" algn="l"/>
                <a:tab pos="3251200" algn="l"/>
                <a:tab pos="3902075" algn="l"/>
                <a:tab pos="4551363" algn="l"/>
                <a:tab pos="5202238" algn="l"/>
                <a:tab pos="5851525" algn="l"/>
                <a:tab pos="6502400" algn="l"/>
                <a:tab pos="7153275" algn="l"/>
                <a:tab pos="7802563" algn="l"/>
                <a:tab pos="8453438" algn="l"/>
                <a:tab pos="9102725" algn="l"/>
                <a:tab pos="9753600" algn="l"/>
                <a:tab pos="10402888" algn="l"/>
                <a:tab pos="11053763" algn="l"/>
                <a:tab pos="11704638" algn="l"/>
                <a:tab pos="12353925" algn="l"/>
                <a:tab pos="13004800" algn="l"/>
                <a:tab pos="13654088" algn="l"/>
                <a:tab pos="14304963" algn="l"/>
                <a:tab pos="14955838" algn="l"/>
                <a:tab pos="15605125" algn="l"/>
                <a:tab pos="16256000" algn="l"/>
                <a:tab pos="16905288" algn="l"/>
                <a:tab pos="17556163" algn="l"/>
                <a:tab pos="18207038" algn="l"/>
                <a:tab pos="18856325" algn="l"/>
                <a:tab pos="19507200" algn="l"/>
                <a:tab pos="20156488" algn="l"/>
                <a:tab pos="20807363" algn="l"/>
              </a:tabLst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tabLst>
                <a:tab pos="650875" algn="l"/>
                <a:tab pos="1300163" algn="l"/>
                <a:tab pos="1951038" algn="l"/>
                <a:tab pos="2600325" algn="l"/>
                <a:tab pos="3251200" algn="l"/>
                <a:tab pos="3902075" algn="l"/>
                <a:tab pos="4551363" algn="l"/>
                <a:tab pos="5202238" algn="l"/>
                <a:tab pos="5851525" algn="l"/>
                <a:tab pos="6502400" algn="l"/>
                <a:tab pos="7153275" algn="l"/>
                <a:tab pos="7802563" algn="l"/>
                <a:tab pos="8453438" algn="l"/>
                <a:tab pos="9102725" algn="l"/>
                <a:tab pos="9753600" algn="l"/>
                <a:tab pos="10402888" algn="l"/>
                <a:tab pos="11053763" algn="l"/>
                <a:tab pos="11704638" algn="l"/>
                <a:tab pos="12353925" algn="l"/>
                <a:tab pos="13004800" algn="l"/>
                <a:tab pos="13654088" algn="l"/>
                <a:tab pos="14304963" algn="l"/>
                <a:tab pos="14955838" algn="l"/>
                <a:tab pos="15605125" algn="l"/>
                <a:tab pos="16256000" algn="l"/>
                <a:tab pos="16905288" algn="l"/>
                <a:tab pos="17556163" algn="l"/>
                <a:tab pos="18207038" algn="l"/>
                <a:tab pos="18856325" algn="l"/>
                <a:tab pos="19507200" algn="l"/>
                <a:tab pos="20156488" algn="l"/>
                <a:tab pos="208073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650875" algn="l"/>
                <a:tab pos="1300163" algn="l"/>
                <a:tab pos="1951038" algn="l"/>
                <a:tab pos="2600325" algn="l"/>
                <a:tab pos="3251200" algn="l"/>
                <a:tab pos="3902075" algn="l"/>
                <a:tab pos="4551363" algn="l"/>
                <a:tab pos="5202238" algn="l"/>
                <a:tab pos="5851525" algn="l"/>
                <a:tab pos="6502400" algn="l"/>
                <a:tab pos="7153275" algn="l"/>
                <a:tab pos="7802563" algn="l"/>
                <a:tab pos="8453438" algn="l"/>
                <a:tab pos="9102725" algn="l"/>
                <a:tab pos="9753600" algn="l"/>
                <a:tab pos="10402888" algn="l"/>
                <a:tab pos="11053763" algn="l"/>
                <a:tab pos="11704638" algn="l"/>
                <a:tab pos="12353925" algn="l"/>
                <a:tab pos="13004800" algn="l"/>
                <a:tab pos="13654088" algn="l"/>
                <a:tab pos="14304963" algn="l"/>
                <a:tab pos="14955838" algn="l"/>
                <a:tab pos="15605125" algn="l"/>
                <a:tab pos="16256000" algn="l"/>
                <a:tab pos="16905288" algn="l"/>
                <a:tab pos="17556163" algn="l"/>
                <a:tab pos="18207038" algn="l"/>
                <a:tab pos="18856325" algn="l"/>
                <a:tab pos="19507200" algn="l"/>
                <a:tab pos="20156488" algn="l"/>
                <a:tab pos="208073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650875" algn="l"/>
                <a:tab pos="1300163" algn="l"/>
                <a:tab pos="1951038" algn="l"/>
                <a:tab pos="2600325" algn="l"/>
                <a:tab pos="3251200" algn="l"/>
                <a:tab pos="3902075" algn="l"/>
                <a:tab pos="4551363" algn="l"/>
                <a:tab pos="5202238" algn="l"/>
                <a:tab pos="5851525" algn="l"/>
                <a:tab pos="6502400" algn="l"/>
                <a:tab pos="7153275" algn="l"/>
                <a:tab pos="7802563" algn="l"/>
                <a:tab pos="8453438" algn="l"/>
                <a:tab pos="9102725" algn="l"/>
                <a:tab pos="9753600" algn="l"/>
                <a:tab pos="10402888" algn="l"/>
                <a:tab pos="11053763" algn="l"/>
                <a:tab pos="11704638" algn="l"/>
                <a:tab pos="12353925" algn="l"/>
                <a:tab pos="13004800" algn="l"/>
                <a:tab pos="13654088" algn="l"/>
                <a:tab pos="14304963" algn="l"/>
                <a:tab pos="14955838" algn="l"/>
                <a:tab pos="15605125" algn="l"/>
                <a:tab pos="16256000" algn="l"/>
                <a:tab pos="16905288" algn="l"/>
                <a:tab pos="17556163" algn="l"/>
                <a:tab pos="18207038" algn="l"/>
                <a:tab pos="18856325" algn="l"/>
                <a:tab pos="19507200" algn="l"/>
                <a:tab pos="20156488" algn="l"/>
                <a:tab pos="208073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650875" algn="l"/>
                <a:tab pos="1300163" algn="l"/>
                <a:tab pos="1951038" algn="l"/>
                <a:tab pos="2600325" algn="l"/>
                <a:tab pos="3251200" algn="l"/>
                <a:tab pos="3902075" algn="l"/>
                <a:tab pos="4551363" algn="l"/>
                <a:tab pos="5202238" algn="l"/>
                <a:tab pos="5851525" algn="l"/>
                <a:tab pos="6502400" algn="l"/>
                <a:tab pos="7153275" algn="l"/>
                <a:tab pos="7802563" algn="l"/>
                <a:tab pos="8453438" algn="l"/>
                <a:tab pos="9102725" algn="l"/>
                <a:tab pos="9753600" algn="l"/>
                <a:tab pos="10402888" algn="l"/>
                <a:tab pos="11053763" algn="l"/>
                <a:tab pos="11704638" algn="l"/>
                <a:tab pos="12353925" algn="l"/>
                <a:tab pos="13004800" algn="l"/>
                <a:tab pos="13654088" algn="l"/>
                <a:tab pos="14304963" algn="l"/>
                <a:tab pos="14955838" algn="l"/>
                <a:tab pos="15605125" algn="l"/>
                <a:tab pos="16256000" algn="l"/>
                <a:tab pos="16905288" algn="l"/>
                <a:tab pos="17556163" algn="l"/>
                <a:tab pos="18207038" algn="l"/>
                <a:tab pos="18856325" algn="l"/>
                <a:tab pos="19507200" algn="l"/>
                <a:tab pos="20156488" algn="l"/>
                <a:tab pos="208073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650875" algn="l"/>
                <a:tab pos="1300163" algn="l"/>
                <a:tab pos="1951038" algn="l"/>
                <a:tab pos="2600325" algn="l"/>
                <a:tab pos="3251200" algn="l"/>
                <a:tab pos="3902075" algn="l"/>
                <a:tab pos="4551363" algn="l"/>
                <a:tab pos="5202238" algn="l"/>
                <a:tab pos="5851525" algn="l"/>
                <a:tab pos="6502400" algn="l"/>
                <a:tab pos="7153275" algn="l"/>
                <a:tab pos="7802563" algn="l"/>
                <a:tab pos="8453438" algn="l"/>
                <a:tab pos="9102725" algn="l"/>
                <a:tab pos="9753600" algn="l"/>
                <a:tab pos="10402888" algn="l"/>
                <a:tab pos="11053763" algn="l"/>
                <a:tab pos="11704638" algn="l"/>
                <a:tab pos="12353925" algn="l"/>
                <a:tab pos="13004800" algn="l"/>
                <a:tab pos="13654088" algn="l"/>
                <a:tab pos="14304963" algn="l"/>
                <a:tab pos="14955838" algn="l"/>
                <a:tab pos="15605125" algn="l"/>
                <a:tab pos="16256000" algn="l"/>
                <a:tab pos="16905288" algn="l"/>
                <a:tab pos="17556163" algn="l"/>
                <a:tab pos="18207038" algn="l"/>
                <a:tab pos="18856325" algn="l"/>
                <a:tab pos="19507200" algn="l"/>
                <a:tab pos="20156488" algn="l"/>
                <a:tab pos="208073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tabLst>
                <a:tab pos="650875" algn="l"/>
                <a:tab pos="1300163" algn="l"/>
                <a:tab pos="1951038" algn="l"/>
                <a:tab pos="2600325" algn="l"/>
                <a:tab pos="3251200" algn="l"/>
                <a:tab pos="3902075" algn="l"/>
                <a:tab pos="4551363" algn="l"/>
                <a:tab pos="5202238" algn="l"/>
                <a:tab pos="5851525" algn="l"/>
                <a:tab pos="6502400" algn="l"/>
                <a:tab pos="7153275" algn="l"/>
                <a:tab pos="7802563" algn="l"/>
                <a:tab pos="8453438" algn="l"/>
                <a:tab pos="9102725" algn="l"/>
                <a:tab pos="9753600" algn="l"/>
                <a:tab pos="10402888" algn="l"/>
                <a:tab pos="11053763" algn="l"/>
                <a:tab pos="11704638" algn="l"/>
                <a:tab pos="12353925" algn="l"/>
                <a:tab pos="13004800" algn="l"/>
                <a:tab pos="13654088" algn="l"/>
                <a:tab pos="14304963" algn="l"/>
                <a:tab pos="14955838" algn="l"/>
                <a:tab pos="15605125" algn="l"/>
                <a:tab pos="16256000" algn="l"/>
                <a:tab pos="16905288" algn="l"/>
                <a:tab pos="17556163" algn="l"/>
                <a:tab pos="18207038" algn="l"/>
                <a:tab pos="18856325" algn="l"/>
                <a:tab pos="19507200" algn="l"/>
                <a:tab pos="20156488" algn="l"/>
                <a:tab pos="208073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>
              <a:spcBef>
                <a:spcPct val="0"/>
              </a:spcBef>
              <a:buClrTx/>
              <a:buSzTx/>
              <a:buFontTx/>
              <a:buNone/>
            </a:pPr>
            <a:r>
              <a:rPr lang="en-GB" sz="1700" b="1">
                <a:latin typeface="Tahoma" panose="020B0604030504040204" pitchFamily="34" charset="0"/>
                <a:cs typeface="Times New Roman" panose="02020603050405020304" pitchFamily="18" charset="0"/>
              </a:rPr>
              <a:t>35th d of gestation</a:t>
            </a:r>
            <a:endParaRPr lang="en-GB" sz="3400">
              <a:latin typeface="Tahoma" panose="020B0604030504040204" pitchFamily="34" charset="0"/>
            </a:endParaRPr>
          </a:p>
        </p:txBody>
      </p:sp>
      <p:sp>
        <p:nvSpPr>
          <p:cNvPr id="39942" name="Text Box 4"/>
          <p:cNvSpPr txBox="1">
            <a:spLocks noChangeArrowheads="1"/>
          </p:cNvSpPr>
          <p:nvPr/>
        </p:nvSpPr>
        <p:spPr bwMode="auto">
          <a:xfrm>
            <a:off x="1895475" y="1604963"/>
            <a:ext cx="107283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80000"/>
              <a:buFont typeface="Wingdings" panose="05000000000000000000" pitchFamily="2" charset="2"/>
              <a:buChar char="?"/>
            </a:pPr>
            <a:r>
              <a:rPr lang="fa-IR" sz="3600" b="1">
                <a:solidFill>
                  <a:srgbClr val="6C0000"/>
                </a:solidFill>
                <a:latin typeface="Tahoma" panose="020B0604030504040204" pitchFamily="34" charset="0"/>
                <a:cs typeface="B Zar" panose="00000400000000000000" pitchFamily="2" charset="-78"/>
              </a:rPr>
              <a:t> روش های اولتراسوند برای تشخیص آبستنی</a:t>
            </a:r>
            <a:endParaRPr lang="en-US" sz="3600" b="1">
              <a:solidFill>
                <a:srgbClr val="6C0000"/>
              </a:solidFill>
              <a:latin typeface="Tahoma" panose="020B0604030504040204" pitchFamily="34" charset="0"/>
              <a:cs typeface="B Zar" panose="00000400000000000000" pitchFamily="2" charset="-78"/>
            </a:endParaRPr>
          </a:p>
        </p:txBody>
      </p:sp>
      <p:pic>
        <p:nvPicPr>
          <p:cNvPr id="2061" name="Picture 13" descr="http://img.irna.ir/1389/13891102/30201930/30201930-914765.jpg"/>
          <p:cNvPicPr>
            <a:picLocks noChangeAspect="1" noChangeArrowheads="1"/>
          </p:cNvPicPr>
          <p:nvPr/>
        </p:nvPicPr>
        <p:blipFill>
          <a:blip r:embed="rId7" cstate="print"/>
          <a:srcRect b="5501"/>
          <a:stretch>
            <a:fillRect/>
          </a:stretch>
        </p:blipFill>
        <p:spPr bwMode="auto">
          <a:xfrm>
            <a:off x="11474352" y="202067"/>
            <a:ext cx="1226759" cy="122041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18824" y="48431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3"/>
          <p:cNvSpPr txBox="1">
            <a:spLocks noChangeArrowheads="1"/>
          </p:cNvSpPr>
          <p:nvPr/>
        </p:nvSpPr>
        <p:spPr bwMode="auto">
          <a:xfrm>
            <a:off x="325438" y="2541588"/>
            <a:ext cx="11920537" cy="474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Clr>
                <a:schemeClr val="accent1"/>
              </a:buClr>
              <a:buSzPct val="150000"/>
              <a:buFontTx/>
              <a:buChar char="•"/>
            </a:pPr>
            <a:r>
              <a:rPr lang="fa-IR" sz="4000">
                <a:latin typeface="Tahoma" panose="020B0604030504040204" pitchFamily="34" charset="0"/>
                <a:cs typeface="B Zar" panose="00000400000000000000" pitchFamily="2" charset="-78"/>
              </a:rPr>
              <a:t> از این روش برای گوسفند با دقت زیاد استفاده شده است.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>
                <a:schemeClr val="accent1"/>
              </a:buClr>
              <a:buSzPct val="150000"/>
              <a:buFontTx/>
              <a:buChar char="•"/>
            </a:pPr>
            <a:r>
              <a:rPr lang="fa-IR" sz="4000">
                <a:latin typeface="Tahoma" panose="020B0604030504040204" pitchFamily="34" charset="0"/>
                <a:cs typeface="B Zar" panose="00000400000000000000" pitchFamily="2" charset="-78"/>
              </a:rPr>
              <a:t> بفاصله 40 روز پس از جفت گیری با نمونه گیری از بافت واژن قابل بررسی است.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>
                <a:schemeClr val="accent1"/>
              </a:buClr>
              <a:buSzPct val="150000"/>
              <a:buFontTx/>
              <a:buChar char="•"/>
            </a:pPr>
            <a:r>
              <a:rPr lang="fa-IR" sz="4000">
                <a:latin typeface="Tahoma" panose="020B0604030504040204" pitchFamily="34" charset="0"/>
                <a:cs typeface="B Zar" panose="00000400000000000000" pitchFamily="2" charset="-78"/>
              </a:rPr>
              <a:t> تعداد لایه های بافتی و نوع سلول ها قابل بررسی است.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>
                <a:schemeClr val="accent1"/>
              </a:buClr>
              <a:buSzPct val="150000"/>
              <a:buFontTx/>
              <a:buNone/>
            </a:pPr>
            <a:endParaRPr lang="fa-IR" sz="4000">
              <a:latin typeface="Tahoma" panose="020B0604030504040204" pitchFamily="34" charset="0"/>
              <a:cs typeface="B Zar" panose="00000400000000000000" pitchFamily="2" charset="-78"/>
            </a:endParaRPr>
          </a:p>
        </p:txBody>
      </p:sp>
      <p:sp>
        <p:nvSpPr>
          <p:cNvPr id="41987" name="Text Box 4"/>
          <p:cNvSpPr txBox="1">
            <a:spLocks noChangeArrowheads="1"/>
          </p:cNvSpPr>
          <p:nvPr/>
        </p:nvSpPr>
        <p:spPr bwMode="auto">
          <a:xfrm>
            <a:off x="1895475" y="1604963"/>
            <a:ext cx="107283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80000"/>
              <a:buFont typeface="Wingdings" panose="05000000000000000000" pitchFamily="2" charset="2"/>
              <a:buChar char="?"/>
            </a:pPr>
            <a:r>
              <a:rPr lang="fa-IR" sz="3600" b="1">
                <a:solidFill>
                  <a:srgbClr val="6C0000"/>
                </a:solidFill>
                <a:latin typeface="Tahoma" panose="020B0604030504040204" pitchFamily="34" charset="0"/>
                <a:cs typeface="B Zar" panose="00000400000000000000" pitchFamily="2" charset="-78"/>
              </a:rPr>
              <a:t> روش بیوپسی از واژن برای تشخیص آبستنی</a:t>
            </a:r>
            <a:endParaRPr lang="en-US" sz="3600" b="1">
              <a:solidFill>
                <a:srgbClr val="6C0000"/>
              </a:solidFill>
              <a:latin typeface="Tahoma" panose="020B0604030504040204" pitchFamily="34" charset="0"/>
              <a:cs typeface="B Zar" panose="00000400000000000000" pitchFamily="2" charset="-78"/>
            </a:endParaRPr>
          </a:p>
        </p:txBody>
      </p:sp>
      <p:pic>
        <p:nvPicPr>
          <p:cNvPr id="2061" name="Picture 13" descr="http://img.irna.ir/1389/13891102/30201930/30201930-914765.jpg"/>
          <p:cNvPicPr>
            <a:picLocks noChangeAspect="1" noChangeArrowheads="1"/>
          </p:cNvPicPr>
          <p:nvPr/>
        </p:nvPicPr>
        <p:blipFill>
          <a:blip r:embed="rId5" cstate="print"/>
          <a:srcRect b="5501"/>
          <a:stretch>
            <a:fillRect/>
          </a:stretch>
        </p:blipFill>
        <p:spPr bwMode="auto">
          <a:xfrm>
            <a:off x="11474352" y="202067"/>
            <a:ext cx="1226759" cy="122041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78864" y="48431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3"/>
          <p:cNvSpPr txBox="1">
            <a:spLocks noChangeArrowheads="1"/>
          </p:cNvSpPr>
          <p:nvPr/>
        </p:nvSpPr>
        <p:spPr bwMode="auto">
          <a:xfrm>
            <a:off x="325438" y="2541588"/>
            <a:ext cx="11920537" cy="290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Clr>
                <a:schemeClr val="accent1"/>
              </a:buClr>
              <a:buSzPct val="150000"/>
              <a:buFontTx/>
              <a:buChar char="•"/>
            </a:pPr>
            <a:r>
              <a:rPr lang="fa-IR" sz="4000" dirty="0">
                <a:latin typeface="Tahoma" panose="020B0604030504040204" pitchFamily="34" charset="0"/>
                <a:cs typeface="B Zar" panose="00000400000000000000" pitchFamily="2" charset="-78"/>
              </a:rPr>
              <a:t> برای تشخیص آبستنی در </a:t>
            </a:r>
            <a:r>
              <a:rPr lang="fa-IR" sz="4000" dirty="0" smtClean="0">
                <a:latin typeface="Tahoma" panose="020B0604030504040204" pitchFamily="34" charset="0"/>
                <a:cs typeface="B Zar" panose="00000400000000000000" pitchFamily="2" charset="-78"/>
              </a:rPr>
              <a:t>گاو و گاومیش </a:t>
            </a:r>
            <a:r>
              <a:rPr lang="fa-IR" sz="4000" dirty="0">
                <a:latin typeface="Tahoma" panose="020B0604030504040204" pitchFamily="34" charset="0"/>
                <a:cs typeface="B Zar" panose="00000400000000000000" pitchFamily="2" charset="-78"/>
              </a:rPr>
              <a:t>بکار گرفته شده است.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>
                <a:schemeClr val="accent1"/>
              </a:buClr>
              <a:buSzPct val="150000"/>
              <a:buFontTx/>
              <a:buChar char="•"/>
            </a:pPr>
            <a:r>
              <a:rPr lang="fa-IR" sz="4000" dirty="0">
                <a:latin typeface="Tahoma" panose="020B0604030504040204" pitchFamily="34" charset="0"/>
                <a:cs typeface="B Zar" panose="00000400000000000000" pitchFamily="2" charset="-78"/>
              </a:rPr>
              <a:t> از ماه هفتم آبستنی به بعد قابل انجام است.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>
                <a:schemeClr val="accent1"/>
              </a:buClr>
              <a:buSzPct val="150000"/>
              <a:buFontTx/>
              <a:buNone/>
            </a:pPr>
            <a:endParaRPr lang="fa-IR" sz="4000" dirty="0">
              <a:latin typeface="Tahoma" panose="020B0604030504040204" pitchFamily="34" charset="0"/>
              <a:cs typeface="B Zar" panose="00000400000000000000" pitchFamily="2" charset="-78"/>
            </a:endParaRPr>
          </a:p>
        </p:txBody>
      </p:sp>
      <p:sp>
        <p:nvSpPr>
          <p:cNvPr id="44035" name="Text Box 4"/>
          <p:cNvSpPr txBox="1">
            <a:spLocks noChangeArrowheads="1"/>
          </p:cNvSpPr>
          <p:nvPr/>
        </p:nvSpPr>
        <p:spPr bwMode="auto">
          <a:xfrm>
            <a:off x="1895475" y="1604963"/>
            <a:ext cx="107283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80000"/>
              <a:buFont typeface="Wingdings" panose="05000000000000000000" pitchFamily="2" charset="2"/>
              <a:buChar char="?"/>
            </a:pPr>
            <a:r>
              <a:rPr lang="fa-IR" sz="3600" b="1">
                <a:solidFill>
                  <a:srgbClr val="6C0000"/>
                </a:solidFill>
                <a:latin typeface="Tahoma" panose="020B0604030504040204" pitchFamily="34" charset="0"/>
                <a:cs typeface="B Zar" panose="00000400000000000000" pitchFamily="2" charset="-78"/>
              </a:rPr>
              <a:t> روش بالوتمان</a:t>
            </a:r>
            <a:endParaRPr lang="en-US" sz="3600" b="1">
              <a:solidFill>
                <a:srgbClr val="6C0000"/>
              </a:solidFill>
              <a:latin typeface="Tahoma" panose="020B0604030504040204" pitchFamily="34" charset="0"/>
              <a:cs typeface="B Zar" panose="00000400000000000000" pitchFamily="2" charset="-78"/>
            </a:endParaRPr>
          </a:p>
        </p:txBody>
      </p:sp>
      <p:pic>
        <p:nvPicPr>
          <p:cNvPr id="2061" name="Picture 13" descr="http://img.irna.ir/1389/13891102/30201930/30201930-914765.jpg"/>
          <p:cNvPicPr>
            <a:picLocks noChangeAspect="1" noChangeArrowheads="1"/>
          </p:cNvPicPr>
          <p:nvPr/>
        </p:nvPicPr>
        <p:blipFill>
          <a:blip r:embed="rId5" cstate="print"/>
          <a:srcRect b="5501"/>
          <a:stretch>
            <a:fillRect/>
          </a:stretch>
        </p:blipFill>
        <p:spPr bwMode="auto">
          <a:xfrm>
            <a:off x="11474352" y="202067"/>
            <a:ext cx="1226759" cy="122041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4038" name="Picture 6" descr="Pregnancy diagnosis in cow and buffalo co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68" y="5308848"/>
            <a:ext cx="6264696" cy="35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34848" y="5563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741760" y="3652664"/>
            <a:ext cx="11050588" cy="1700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a-IR" sz="6800" dirty="0">
                <a:solidFill>
                  <a:srgbClr val="FF3300"/>
                </a:solidFill>
                <a:latin typeface="Tahoma" panose="020B0604030504040204" pitchFamily="34" charset="0"/>
                <a:cs typeface="B Farnaz" panose="00000400000000000000" pitchFamily="2" charset="-78"/>
              </a:rPr>
              <a:t>تکنیک تشخیص </a:t>
            </a:r>
            <a:r>
              <a:rPr lang="fa-IR" sz="6800" dirty="0" smtClean="0">
                <a:solidFill>
                  <a:srgbClr val="FF3300"/>
                </a:solidFill>
                <a:latin typeface="Tahoma" panose="020B0604030504040204" pitchFamily="34" charset="0"/>
                <a:cs typeface="B Farnaz" panose="00000400000000000000" pitchFamily="2" charset="-78"/>
              </a:rPr>
              <a:t>آبستنی در دام</a:t>
            </a:r>
            <a:endParaRPr lang="fa-IR" sz="6800" dirty="0">
              <a:solidFill>
                <a:srgbClr val="FF3300"/>
              </a:solidFill>
              <a:latin typeface="Tahoma" panose="020B0604030504040204" pitchFamily="34" charset="0"/>
              <a:cs typeface="B Farnaz" panose="00000400000000000000" pitchFamily="2" charset="-78"/>
            </a:endParaRPr>
          </a:p>
          <a:p>
            <a:pPr algn="ctr" rtl="0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sz="34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Pregnancy Diagnosis in Farm Animals</a:t>
            </a:r>
            <a:endParaRPr lang="en-US" sz="34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61" name="Picture 13" descr="http://img.irna.ir/1389/13891102/30201930/30201930-914765.jpg"/>
          <p:cNvPicPr>
            <a:picLocks noChangeAspect="1" noChangeArrowheads="1"/>
          </p:cNvPicPr>
          <p:nvPr/>
        </p:nvPicPr>
        <p:blipFill>
          <a:blip r:embed="rId5" cstate="print"/>
          <a:srcRect b="5501"/>
          <a:stretch>
            <a:fillRect/>
          </a:stretch>
        </p:blipFill>
        <p:spPr bwMode="auto">
          <a:xfrm>
            <a:off x="11474352" y="202067"/>
            <a:ext cx="1226759" cy="122041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173" name="Picture 5" descr="1 Fig.42 The changes of reproductive tracts in normal estrus cycle ..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136" y="5524872"/>
            <a:ext cx="4680520" cy="381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34848" y="5563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5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6696075" y="3406775"/>
            <a:ext cx="261938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30046" tIns="65023" rIns="130046" bIns="65023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fa-IR" sz="3400">
              <a:latin typeface="Tahoma" panose="020B0604030504040204" pitchFamily="34" charset="0"/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165100" y="1614488"/>
            <a:ext cx="12028488" cy="672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chemeClr val="accent1"/>
              </a:buClr>
              <a:buSzPct val="150000"/>
              <a:buFont typeface="Wingdings" panose="05000000000000000000" pitchFamily="2" charset="2"/>
              <a:buNone/>
            </a:pPr>
            <a:endParaRPr lang="fa-IR" sz="3600">
              <a:latin typeface="Tahoma" panose="020B0604030504040204" pitchFamily="34" charset="0"/>
              <a:cs typeface="B Zar" panose="00000400000000000000" pitchFamily="2" charset="-78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chemeClr val="accent1"/>
              </a:buClr>
              <a:buSzPct val="150000"/>
              <a:buFontTx/>
              <a:buChar char="•"/>
            </a:pPr>
            <a:r>
              <a:rPr lang="fa-IR" sz="3600">
                <a:latin typeface="Tahoma" panose="020B0604030504040204" pitchFamily="34" charset="0"/>
                <a:cs typeface="B Zar" panose="00000400000000000000" pitchFamily="2" charset="-78"/>
              </a:rPr>
              <a:t> اهمیت تشخیص بموقع آبستنی دام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chemeClr val="accent1"/>
              </a:buClr>
              <a:buSzPct val="150000"/>
              <a:buFontTx/>
              <a:buChar char="•"/>
            </a:pPr>
            <a:r>
              <a:rPr lang="fa-IR" sz="3600">
                <a:latin typeface="Tahoma" panose="020B0604030504040204" pitchFamily="34" charset="0"/>
                <a:cs typeface="B Zar" panose="00000400000000000000" pitchFamily="2" charset="-78"/>
              </a:rPr>
              <a:t> انواع روش های تشخیص آبستنی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chemeClr val="accent1"/>
              </a:buClr>
              <a:buSzPct val="150000"/>
              <a:buFontTx/>
              <a:buChar char="•"/>
            </a:pPr>
            <a:r>
              <a:rPr lang="fa-IR" sz="3600">
                <a:latin typeface="Tahoma" panose="020B0604030504040204" pitchFamily="34" charset="0"/>
                <a:cs typeface="B Zar" panose="00000400000000000000" pitchFamily="2" charset="-78"/>
              </a:rPr>
              <a:t> تشخیص آبستنی با روش توش رکتال 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chemeClr val="accent1"/>
              </a:buClr>
              <a:buSzPct val="150000"/>
              <a:buFontTx/>
              <a:buChar char="•"/>
            </a:pPr>
            <a:r>
              <a:rPr lang="fa-IR" sz="3600">
                <a:latin typeface="Tahoma" panose="020B0604030504040204" pitchFamily="34" charset="0"/>
                <a:cs typeface="B Zar" panose="00000400000000000000" pitchFamily="2" charset="-78"/>
              </a:rPr>
              <a:t> آزمایش های خون یا شیر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chemeClr val="accent1"/>
              </a:buClr>
              <a:buSzPct val="150000"/>
              <a:buFontTx/>
              <a:buChar char="•"/>
            </a:pPr>
            <a:r>
              <a:rPr lang="fa-IR" sz="3600">
                <a:latin typeface="Tahoma" panose="020B0604030504040204" pitchFamily="34" charset="0"/>
                <a:cs typeface="B Zar" panose="00000400000000000000" pitchFamily="2" charset="-78"/>
              </a:rPr>
              <a:t> روش های اولتراسوند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chemeClr val="accent1"/>
              </a:buClr>
              <a:buSzPct val="150000"/>
              <a:buFontTx/>
              <a:buChar char="•"/>
            </a:pPr>
            <a:r>
              <a:rPr lang="fa-IR" sz="3600">
                <a:latin typeface="Tahoma" panose="020B0604030504040204" pitchFamily="34" charset="0"/>
                <a:cs typeface="B Zar" panose="00000400000000000000" pitchFamily="2" charset="-78"/>
              </a:rPr>
              <a:t> بیوپسی واژن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>
                <a:schemeClr val="accent1"/>
              </a:buClr>
              <a:buSzPct val="150000"/>
              <a:buFontTx/>
              <a:buChar char="•"/>
            </a:pPr>
            <a:r>
              <a:rPr lang="fa-IR" sz="3600">
                <a:latin typeface="Tahoma" panose="020B0604030504040204" pitchFamily="34" charset="0"/>
                <a:cs typeface="B Zar" panose="00000400000000000000" pitchFamily="2" charset="-78"/>
              </a:rPr>
              <a:t> بررسی وضعیت ظاهری حیوان</a:t>
            </a:r>
            <a:endParaRPr lang="en-US" sz="3600">
              <a:latin typeface="Tahoma" panose="020B0604030504040204" pitchFamily="34" charset="0"/>
              <a:cs typeface="B Zar" panose="00000400000000000000" pitchFamily="2" charset="-78"/>
            </a:endParaRP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677988" y="1676400"/>
            <a:ext cx="107283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80000"/>
              <a:buFont typeface="Wingdings" panose="05000000000000000000" pitchFamily="2" charset="2"/>
              <a:buChar char="?"/>
            </a:pPr>
            <a:r>
              <a:rPr lang="fa-IR" sz="3600" b="1">
                <a:solidFill>
                  <a:srgbClr val="6C0000"/>
                </a:solidFill>
                <a:latin typeface="Tahoma" panose="020B0604030504040204" pitchFamily="34" charset="0"/>
                <a:cs typeface="B Zar" panose="00000400000000000000" pitchFamily="2" charset="-78"/>
              </a:rPr>
              <a:t> اهداف این جلسه</a:t>
            </a:r>
            <a:endParaRPr lang="en-US" sz="3600" b="1">
              <a:solidFill>
                <a:srgbClr val="6C0000"/>
              </a:solidFill>
              <a:latin typeface="Tahoma" panose="020B0604030504040204" pitchFamily="34" charset="0"/>
              <a:cs typeface="B Zar" panose="00000400000000000000" pitchFamily="2" charset="-78"/>
            </a:endParaRPr>
          </a:p>
        </p:txBody>
      </p:sp>
      <p:pic>
        <p:nvPicPr>
          <p:cNvPr id="2061" name="Picture 13" descr="http://img.irna.ir/1389/13891102/30201930/30201930-914765.jpg"/>
          <p:cNvPicPr>
            <a:picLocks noChangeAspect="1" noChangeArrowheads="1"/>
          </p:cNvPicPr>
          <p:nvPr/>
        </p:nvPicPr>
        <p:blipFill>
          <a:blip r:embed="rId5" cstate="print"/>
          <a:srcRect b="5501"/>
          <a:stretch>
            <a:fillRect/>
          </a:stretch>
        </p:blipFill>
        <p:spPr bwMode="auto">
          <a:xfrm>
            <a:off x="11474352" y="202067"/>
            <a:ext cx="1226759" cy="122041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30792" y="41230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Text Box 3"/>
          <p:cNvSpPr txBox="1">
            <a:spLocks noChangeArrowheads="1"/>
          </p:cNvSpPr>
          <p:nvPr/>
        </p:nvSpPr>
        <p:spPr bwMode="auto">
          <a:xfrm>
            <a:off x="558800" y="2865438"/>
            <a:ext cx="11920538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50875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Clr>
                <a:schemeClr val="accent1"/>
              </a:buClr>
              <a:buSzPct val="150000"/>
              <a:buFontTx/>
              <a:buChar char="•"/>
            </a:pPr>
            <a:r>
              <a:rPr lang="fa-IR" sz="4000" dirty="0">
                <a:latin typeface="Tahoma" panose="020B0604030504040204" pitchFamily="34" charset="0"/>
                <a:cs typeface="B Zar" panose="00000400000000000000" pitchFamily="2" charset="-78"/>
              </a:rPr>
              <a:t> ویژگی های </a:t>
            </a:r>
            <a:r>
              <a:rPr lang="fa-IR" sz="4000" dirty="0" smtClean="0">
                <a:latin typeface="Tahoma" panose="020B0604030504040204" pitchFamily="34" charset="0"/>
                <a:cs typeface="B Zar" panose="00000400000000000000" pitchFamily="2" charset="-78"/>
              </a:rPr>
              <a:t>یک روش </a:t>
            </a:r>
            <a:r>
              <a:rPr lang="fa-IR" sz="4000" dirty="0">
                <a:latin typeface="Tahoma" panose="020B0604030504040204" pitchFamily="34" charset="0"/>
                <a:cs typeface="B Zar" panose="00000400000000000000" pitchFamily="2" charset="-78"/>
              </a:rPr>
              <a:t>مناسب برای تشخیص آبستنی:</a:t>
            </a:r>
          </a:p>
          <a:p>
            <a:pPr lvl="1" algn="just" eaLnBrk="1" hangingPunct="1">
              <a:lnSpc>
                <a:spcPct val="150000"/>
              </a:lnSpc>
              <a:spcBef>
                <a:spcPct val="0"/>
              </a:spcBef>
              <a:buClr>
                <a:srgbClr val="990000"/>
              </a:buClr>
              <a:buSzPct val="150000"/>
              <a:buFontTx/>
              <a:buChar char="•"/>
            </a:pPr>
            <a:r>
              <a:rPr lang="fa-IR" sz="3400" dirty="0">
                <a:latin typeface="Tahoma" panose="020B0604030504040204" pitchFamily="34" charset="0"/>
                <a:cs typeface="B Zar" panose="00000400000000000000" pitchFamily="2" charset="-78"/>
              </a:rPr>
              <a:t> به فاصله کوتاهی پس از تلقیح یا جفت گیری قابل اجرا باشد</a:t>
            </a:r>
          </a:p>
          <a:p>
            <a:pPr lvl="1" algn="just" eaLnBrk="1" hangingPunct="1">
              <a:lnSpc>
                <a:spcPct val="150000"/>
              </a:lnSpc>
              <a:spcBef>
                <a:spcPct val="0"/>
              </a:spcBef>
              <a:buClr>
                <a:srgbClr val="990000"/>
              </a:buClr>
              <a:buSzPct val="150000"/>
              <a:buFontTx/>
              <a:buChar char="•"/>
            </a:pPr>
            <a:r>
              <a:rPr lang="fa-IR" sz="3400" dirty="0">
                <a:latin typeface="Tahoma" panose="020B0604030504040204" pitchFamily="34" charset="0"/>
                <a:cs typeface="B Zar" panose="00000400000000000000" pitchFamily="2" charset="-78"/>
              </a:rPr>
              <a:t> دقیق و قابل اطمینان باشد</a:t>
            </a:r>
          </a:p>
          <a:p>
            <a:pPr lvl="1" algn="just" eaLnBrk="1" hangingPunct="1">
              <a:lnSpc>
                <a:spcPct val="150000"/>
              </a:lnSpc>
              <a:spcBef>
                <a:spcPct val="0"/>
              </a:spcBef>
              <a:buClr>
                <a:srgbClr val="990000"/>
              </a:buClr>
              <a:buSzPct val="150000"/>
              <a:buFontTx/>
              <a:buChar char="•"/>
            </a:pPr>
            <a:r>
              <a:rPr lang="fa-IR" sz="3400" dirty="0">
                <a:latin typeface="Tahoma" panose="020B0604030504040204" pitchFamily="34" charset="0"/>
                <a:cs typeface="B Zar" panose="00000400000000000000" pitchFamily="2" charset="-78"/>
              </a:rPr>
              <a:t> اقتصادی باشد</a:t>
            </a:r>
          </a:p>
          <a:p>
            <a:pPr lvl="1" algn="just" eaLnBrk="1" hangingPunct="1">
              <a:lnSpc>
                <a:spcPct val="150000"/>
              </a:lnSpc>
              <a:spcBef>
                <a:spcPct val="0"/>
              </a:spcBef>
              <a:buClr>
                <a:srgbClr val="990000"/>
              </a:buClr>
              <a:buSzPct val="150000"/>
              <a:buFontTx/>
              <a:buChar char="•"/>
            </a:pPr>
            <a:r>
              <a:rPr lang="fa-IR" sz="3400" dirty="0">
                <a:latin typeface="Tahoma" panose="020B0604030504040204" pitchFamily="34" charset="0"/>
                <a:cs typeface="B Zar" panose="00000400000000000000" pitchFamily="2" charset="-78"/>
              </a:rPr>
              <a:t> توسط دامدار و در محل دامداری قابل اجرا باشد</a:t>
            </a:r>
          </a:p>
          <a:p>
            <a:pPr lvl="1" algn="just" eaLnBrk="1" hangingPunct="1">
              <a:lnSpc>
                <a:spcPct val="150000"/>
              </a:lnSpc>
              <a:spcBef>
                <a:spcPct val="0"/>
              </a:spcBef>
              <a:buClr>
                <a:srgbClr val="990000"/>
              </a:buClr>
              <a:buSzPct val="150000"/>
              <a:buFontTx/>
              <a:buChar char="•"/>
            </a:pPr>
            <a:r>
              <a:rPr lang="fa-IR" sz="3400" dirty="0">
                <a:latin typeface="Tahoma" panose="020B0604030504040204" pitchFamily="34" charset="0"/>
                <a:cs typeface="B Zar" panose="00000400000000000000" pitchFamily="2" charset="-78"/>
              </a:rPr>
              <a:t> نیاز به تجهیزات گران قیمت و تخصص های ویژه نداشته باشد</a:t>
            </a:r>
            <a:endParaRPr lang="en-US" sz="3400" dirty="0">
              <a:latin typeface="Goudy Old Style" panose="02020502050305020303" pitchFamily="18" charset="0"/>
              <a:cs typeface="B Zar" panose="00000400000000000000" pitchFamily="2" charset="-78"/>
            </a:endParaRPr>
          </a:p>
        </p:txBody>
      </p:sp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1751013" y="1893888"/>
            <a:ext cx="107283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80000"/>
              <a:buFont typeface="Wingdings" panose="05000000000000000000" pitchFamily="2" charset="2"/>
              <a:buChar char="?"/>
            </a:pPr>
            <a:r>
              <a:rPr lang="fa-IR" sz="3600" b="1">
                <a:solidFill>
                  <a:srgbClr val="6C0000"/>
                </a:solidFill>
                <a:latin typeface="Tahoma" panose="020B0604030504040204" pitchFamily="34" charset="0"/>
                <a:cs typeface="B Zar" panose="00000400000000000000" pitchFamily="2" charset="-78"/>
              </a:rPr>
              <a:t> روش های تشخیص آبستنی</a:t>
            </a:r>
            <a:endParaRPr lang="en-US" sz="3600" b="1">
              <a:solidFill>
                <a:srgbClr val="6C0000"/>
              </a:solidFill>
              <a:latin typeface="Tahoma" panose="020B0604030504040204" pitchFamily="34" charset="0"/>
              <a:cs typeface="B Zar" panose="00000400000000000000" pitchFamily="2" charset="-78"/>
            </a:endParaRPr>
          </a:p>
        </p:txBody>
      </p:sp>
      <p:pic>
        <p:nvPicPr>
          <p:cNvPr id="2061" name="Picture 13" descr="http://img.irna.ir/1389/13891102/30201930/30201930-914765.jpg"/>
          <p:cNvPicPr>
            <a:picLocks noChangeAspect="1" noChangeArrowheads="1"/>
          </p:cNvPicPr>
          <p:nvPr/>
        </p:nvPicPr>
        <p:blipFill>
          <a:blip r:embed="rId5" cstate="print"/>
          <a:srcRect b="5501"/>
          <a:stretch>
            <a:fillRect/>
          </a:stretch>
        </p:blipFill>
        <p:spPr bwMode="auto">
          <a:xfrm>
            <a:off x="11474352" y="202067"/>
            <a:ext cx="1226759" cy="122041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18824" y="48431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14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14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314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14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14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9" name="Text Box 3"/>
          <p:cNvSpPr txBox="1">
            <a:spLocks noChangeArrowheads="1"/>
          </p:cNvSpPr>
          <p:nvPr/>
        </p:nvSpPr>
        <p:spPr bwMode="auto">
          <a:xfrm>
            <a:off x="381720" y="2928144"/>
            <a:ext cx="11920538" cy="977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50875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Clr>
                <a:schemeClr val="accent1"/>
              </a:buClr>
              <a:buSzPct val="150000"/>
              <a:buFontTx/>
              <a:buChar char="•"/>
            </a:pPr>
            <a:r>
              <a:rPr lang="fa-IR" sz="4000" dirty="0">
                <a:latin typeface="Tahoma" panose="020B0604030504040204" pitchFamily="34" charset="0"/>
                <a:cs typeface="B Zar" panose="00000400000000000000" pitchFamily="2" charset="-78"/>
              </a:rPr>
              <a:t> اولین نشانه آبستنی </a:t>
            </a:r>
            <a:r>
              <a:rPr lang="fa-IR" sz="4000" dirty="0" smtClean="0">
                <a:latin typeface="Tahoma" panose="020B0604030504040204" pitchFamily="34" charset="0"/>
                <a:cs typeface="B Zar" panose="00000400000000000000" pitchFamily="2" charset="-78"/>
              </a:rPr>
              <a:t>عدم برگشت به فحلی در یک فاصله زمانی معین</a:t>
            </a:r>
            <a:endParaRPr lang="en-US" sz="3400" dirty="0">
              <a:latin typeface="Tahoma" panose="020B0604030504040204" pitchFamily="34" charset="0"/>
              <a:cs typeface="B Zar" panose="00000400000000000000" pitchFamily="2" charset="-78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1751013" y="1893888"/>
            <a:ext cx="107283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80000"/>
              <a:buFont typeface="Wingdings" panose="05000000000000000000" pitchFamily="2" charset="2"/>
              <a:buChar char="?"/>
            </a:pPr>
            <a:r>
              <a:rPr lang="fa-IR" sz="3600" b="1">
                <a:solidFill>
                  <a:srgbClr val="6C0000"/>
                </a:solidFill>
                <a:latin typeface="Tahoma" panose="020B0604030504040204" pitchFamily="34" charset="0"/>
                <a:cs typeface="B Zar" panose="00000400000000000000" pitchFamily="2" charset="-78"/>
              </a:rPr>
              <a:t> روش های تشخیص آبستنی</a:t>
            </a:r>
            <a:endParaRPr lang="en-US" sz="3600" b="1">
              <a:solidFill>
                <a:srgbClr val="6C0000"/>
              </a:solidFill>
              <a:latin typeface="Tahoma" panose="020B0604030504040204" pitchFamily="34" charset="0"/>
              <a:cs typeface="B Zar" panose="00000400000000000000" pitchFamily="2" charset="-78"/>
            </a:endParaRPr>
          </a:p>
        </p:txBody>
      </p:sp>
      <p:pic>
        <p:nvPicPr>
          <p:cNvPr id="2061" name="Picture 13" descr="http://img.irna.ir/1389/13891102/30201930/30201930-914765.jpg"/>
          <p:cNvPicPr>
            <a:picLocks noChangeAspect="1" noChangeArrowheads="1"/>
          </p:cNvPicPr>
          <p:nvPr/>
        </p:nvPicPr>
        <p:blipFill>
          <a:blip r:embed="rId5" cstate="print"/>
          <a:srcRect b="5501"/>
          <a:stretch>
            <a:fillRect/>
          </a:stretch>
        </p:blipFill>
        <p:spPr bwMode="auto">
          <a:xfrm>
            <a:off x="11474352" y="202067"/>
            <a:ext cx="1226759" cy="122041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370" name="Picture 10" descr="NADIS - National Animal Disease Information Servi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976" y="4228728"/>
            <a:ext cx="7722344" cy="514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18824" y="34029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3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20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3059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9" name="Text Box 3"/>
          <p:cNvSpPr txBox="1">
            <a:spLocks noChangeArrowheads="1"/>
          </p:cNvSpPr>
          <p:nvPr/>
        </p:nvSpPr>
        <p:spPr bwMode="auto">
          <a:xfrm>
            <a:off x="381720" y="2928144"/>
            <a:ext cx="11920538" cy="4978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50875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Clr>
                <a:schemeClr val="accent1"/>
              </a:buClr>
              <a:buSzPct val="150000"/>
              <a:buFontTx/>
              <a:buChar char="•"/>
            </a:pPr>
            <a:r>
              <a:rPr lang="fa-IR" sz="4000" dirty="0" smtClean="0">
                <a:latin typeface="Tahoma" panose="020B0604030504040204" pitchFamily="34" charset="0"/>
                <a:cs typeface="B Zar" panose="00000400000000000000" pitchFamily="2" charset="-78"/>
              </a:rPr>
              <a:t> مهمترین </a:t>
            </a:r>
            <a:r>
              <a:rPr lang="fa-IR" sz="4000" dirty="0">
                <a:latin typeface="Tahoma" panose="020B0604030504040204" pitchFamily="34" charset="0"/>
                <a:cs typeface="B Zar" panose="00000400000000000000" pitchFamily="2" charset="-78"/>
              </a:rPr>
              <a:t>تکنیک های کاربردی تشخیص آبستنی: </a:t>
            </a:r>
          </a:p>
          <a:p>
            <a:pPr lvl="1" algn="just" eaLnBrk="1" hangingPunct="1">
              <a:lnSpc>
                <a:spcPct val="150000"/>
              </a:lnSpc>
              <a:spcBef>
                <a:spcPct val="0"/>
              </a:spcBef>
              <a:buClr>
                <a:srgbClr val="990000"/>
              </a:buClr>
              <a:buSzPct val="150000"/>
              <a:buFontTx/>
              <a:buChar char="•"/>
            </a:pPr>
            <a:r>
              <a:rPr lang="fa-IR" sz="3400" dirty="0">
                <a:latin typeface="Tahoma" panose="020B0604030504040204" pitchFamily="34" charset="0"/>
                <a:cs typeface="B Zar" panose="00000400000000000000" pitchFamily="2" charset="-78"/>
              </a:rPr>
              <a:t> بازرسی از راه رکتوم (توش رکتال)</a:t>
            </a:r>
          </a:p>
          <a:p>
            <a:pPr lvl="1" algn="just" eaLnBrk="1" hangingPunct="1">
              <a:lnSpc>
                <a:spcPct val="150000"/>
              </a:lnSpc>
              <a:spcBef>
                <a:spcPct val="0"/>
              </a:spcBef>
              <a:buClr>
                <a:srgbClr val="990000"/>
              </a:buClr>
              <a:buSzPct val="150000"/>
              <a:buFontTx/>
              <a:buChar char="•"/>
            </a:pPr>
            <a:r>
              <a:rPr lang="fa-IR" sz="3400" dirty="0">
                <a:latin typeface="Tahoma" panose="020B0604030504040204" pitchFamily="34" charset="0"/>
                <a:cs typeface="B Zar" panose="00000400000000000000" pitchFamily="2" charset="-78"/>
              </a:rPr>
              <a:t> آزمایش های خون یا شیر</a:t>
            </a:r>
          </a:p>
          <a:p>
            <a:pPr lvl="1" algn="just" eaLnBrk="1" hangingPunct="1">
              <a:lnSpc>
                <a:spcPct val="150000"/>
              </a:lnSpc>
              <a:spcBef>
                <a:spcPct val="0"/>
              </a:spcBef>
              <a:buClr>
                <a:srgbClr val="990000"/>
              </a:buClr>
              <a:buSzPct val="150000"/>
              <a:buFontTx/>
              <a:buChar char="•"/>
            </a:pPr>
            <a:r>
              <a:rPr lang="fa-IR" sz="3400" dirty="0">
                <a:latin typeface="Tahoma" panose="020B0604030504040204" pitchFamily="34" charset="0"/>
                <a:cs typeface="B Zar" panose="00000400000000000000" pitchFamily="2" charset="-78"/>
              </a:rPr>
              <a:t> اولتراسونوگرافی</a:t>
            </a:r>
          </a:p>
          <a:p>
            <a:pPr lvl="1" algn="just" eaLnBrk="1" hangingPunct="1">
              <a:lnSpc>
                <a:spcPct val="150000"/>
              </a:lnSpc>
              <a:spcBef>
                <a:spcPct val="0"/>
              </a:spcBef>
              <a:buClr>
                <a:srgbClr val="990000"/>
              </a:buClr>
              <a:buSzPct val="150000"/>
              <a:buFontTx/>
              <a:buChar char="•"/>
            </a:pPr>
            <a:r>
              <a:rPr lang="fa-IR" sz="3400" dirty="0">
                <a:latin typeface="Tahoma" panose="020B0604030504040204" pitchFamily="34" charset="0"/>
                <a:cs typeface="B Zar" panose="00000400000000000000" pitchFamily="2" charset="-78"/>
              </a:rPr>
              <a:t> بیوپسی واژن </a:t>
            </a:r>
          </a:p>
          <a:p>
            <a:pPr lvl="1" algn="just" eaLnBrk="1" hangingPunct="1">
              <a:lnSpc>
                <a:spcPct val="150000"/>
              </a:lnSpc>
              <a:spcBef>
                <a:spcPct val="0"/>
              </a:spcBef>
              <a:buClr>
                <a:srgbClr val="990000"/>
              </a:buClr>
              <a:buSzPct val="150000"/>
              <a:buFontTx/>
              <a:buChar char="•"/>
            </a:pPr>
            <a:r>
              <a:rPr lang="fa-IR" sz="3400" dirty="0">
                <a:latin typeface="Tahoma" panose="020B0604030504040204" pitchFamily="34" charset="0"/>
                <a:cs typeface="B Zar" panose="00000400000000000000" pitchFamily="2" charset="-78"/>
              </a:rPr>
              <a:t> بررسی وضعیت ظاهری حیوان (بالوتمان)</a:t>
            </a:r>
            <a:endParaRPr lang="en-US" sz="3400" dirty="0">
              <a:latin typeface="Tahoma" panose="020B0604030504040204" pitchFamily="34" charset="0"/>
              <a:cs typeface="B Zar" panose="00000400000000000000" pitchFamily="2" charset="-78"/>
            </a:endParaRPr>
          </a:p>
        </p:txBody>
      </p:sp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1751013" y="1893888"/>
            <a:ext cx="107283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80000"/>
              <a:buFont typeface="Wingdings" panose="05000000000000000000" pitchFamily="2" charset="2"/>
              <a:buChar char="?"/>
            </a:pPr>
            <a:r>
              <a:rPr lang="fa-IR" sz="3600" b="1">
                <a:solidFill>
                  <a:srgbClr val="6C0000"/>
                </a:solidFill>
                <a:latin typeface="Tahoma" panose="020B0604030504040204" pitchFamily="34" charset="0"/>
                <a:cs typeface="B Zar" panose="00000400000000000000" pitchFamily="2" charset="-78"/>
              </a:rPr>
              <a:t> روش های تشخیص آبستنی</a:t>
            </a:r>
            <a:endParaRPr lang="en-US" sz="3600" b="1">
              <a:solidFill>
                <a:srgbClr val="6C0000"/>
              </a:solidFill>
              <a:latin typeface="Tahoma" panose="020B0604030504040204" pitchFamily="34" charset="0"/>
              <a:cs typeface="B Zar" panose="00000400000000000000" pitchFamily="2" charset="-78"/>
            </a:endParaRPr>
          </a:p>
        </p:txBody>
      </p:sp>
      <p:pic>
        <p:nvPicPr>
          <p:cNvPr id="2061" name="Picture 13" descr="http://img.irna.ir/1389/13891102/30201930/30201930-914765.jpg"/>
          <p:cNvPicPr>
            <a:picLocks noChangeAspect="1" noChangeArrowheads="1"/>
          </p:cNvPicPr>
          <p:nvPr/>
        </p:nvPicPr>
        <p:blipFill>
          <a:blip r:embed="rId5" cstate="print"/>
          <a:srcRect b="5501"/>
          <a:stretch>
            <a:fillRect/>
          </a:stretch>
        </p:blipFill>
        <p:spPr bwMode="auto">
          <a:xfrm>
            <a:off x="11474352" y="202067"/>
            <a:ext cx="1226759" cy="122041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46816" y="4123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43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3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65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3059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4"/>
          <p:cNvSpPr txBox="1">
            <a:spLocks noChangeArrowheads="1"/>
          </p:cNvSpPr>
          <p:nvPr/>
        </p:nvSpPr>
        <p:spPr bwMode="auto">
          <a:xfrm>
            <a:off x="1895475" y="1749425"/>
            <a:ext cx="107283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80000"/>
              <a:buFont typeface="Wingdings" panose="05000000000000000000" pitchFamily="2" charset="2"/>
              <a:buChar char="?"/>
            </a:pPr>
            <a:r>
              <a:rPr lang="fa-IR" sz="3600" b="1">
                <a:solidFill>
                  <a:srgbClr val="6C0000"/>
                </a:solidFill>
                <a:latin typeface="Tahoma" panose="020B0604030504040204" pitchFamily="34" charset="0"/>
                <a:cs typeface="B Zar" panose="00000400000000000000" pitchFamily="2" charset="-78"/>
              </a:rPr>
              <a:t> روش توش رکتال برای تشخیص آبستنی</a:t>
            </a:r>
            <a:endParaRPr lang="en-US" sz="3600" b="1">
              <a:solidFill>
                <a:srgbClr val="6C0000"/>
              </a:solidFill>
              <a:latin typeface="Tahoma" panose="020B0604030504040204" pitchFamily="34" charset="0"/>
              <a:cs typeface="B Zar" panose="00000400000000000000" pitchFamily="2" charset="-78"/>
            </a:endParaRPr>
          </a:p>
        </p:txBody>
      </p:sp>
      <p:pic>
        <p:nvPicPr>
          <p:cNvPr id="2061" name="Picture 13" descr="http://img.irna.ir/1389/13891102/30201930/30201930-914765.jpg"/>
          <p:cNvPicPr>
            <a:picLocks noChangeAspect="1" noChangeArrowheads="1"/>
          </p:cNvPicPr>
          <p:nvPr/>
        </p:nvPicPr>
        <p:blipFill>
          <a:blip r:embed="rId5" cstate="print"/>
          <a:srcRect b="5501"/>
          <a:stretch>
            <a:fillRect/>
          </a:stretch>
        </p:blipFill>
        <p:spPr bwMode="auto">
          <a:xfrm>
            <a:off x="11474352" y="202067"/>
            <a:ext cx="1226759" cy="122041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414" name="Picture 6" descr="Rectal Palpation Cow with vet and ... | Stock image | Colourbo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304" y="4588768"/>
            <a:ext cx="6303611" cy="493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50Pcs Disposable Soft Plastic Film Gloves Long Arm Glove ...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58" b="11042"/>
          <a:stretch/>
        </p:blipFill>
        <p:spPr bwMode="auto">
          <a:xfrm>
            <a:off x="237704" y="3580656"/>
            <a:ext cx="4761668" cy="311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74808" y="34029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Text Box 2"/>
          <p:cNvSpPr txBox="1">
            <a:spLocks noChangeArrowheads="1"/>
          </p:cNvSpPr>
          <p:nvPr/>
        </p:nvSpPr>
        <p:spPr bwMode="auto">
          <a:xfrm>
            <a:off x="263525" y="2817813"/>
            <a:ext cx="11922125" cy="5832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50875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Clr>
                <a:schemeClr val="accent1"/>
              </a:buClr>
              <a:buSzPct val="150000"/>
              <a:buFontTx/>
              <a:buChar char="•"/>
            </a:pPr>
            <a:r>
              <a:rPr lang="fa-IR" sz="4000" dirty="0">
                <a:latin typeface="Tahoma" panose="020B0604030504040204" pitchFamily="34" charset="0"/>
                <a:cs typeface="B Zar" panose="00000400000000000000" pitchFamily="2" charset="-78"/>
              </a:rPr>
              <a:t> مراحل اجرای تشخیص آبستنی از راه توش رکتال بصورت زیر است:</a:t>
            </a:r>
          </a:p>
          <a:p>
            <a:pPr lvl="1" algn="just" eaLnBrk="1" hangingPunct="1">
              <a:lnSpc>
                <a:spcPct val="150000"/>
              </a:lnSpc>
              <a:spcBef>
                <a:spcPct val="0"/>
              </a:spcBef>
              <a:buClr>
                <a:srgbClr val="990000"/>
              </a:buClr>
              <a:buSzPct val="150000"/>
              <a:buFontTx/>
              <a:buChar char="•"/>
            </a:pPr>
            <a:r>
              <a:rPr lang="fa-IR" sz="3700" dirty="0">
                <a:latin typeface="Tahoma" panose="020B0604030504040204" pitchFamily="34" charset="0"/>
                <a:cs typeface="B Zar" panose="00000400000000000000" pitchFamily="2" charset="-78"/>
              </a:rPr>
              <a:t> </a:t>
            </a:r>
            <a:r>
              <a:rPr lang="fa-IR" sz="3400" dirty="0">
                <a:latin typeface="Tahoma" panose="020B0604030504040204" pitchFamily="34" charset="0"/>
                <a:cs typeface="B Zar" panose="00000400000000000000" pitchFamily="2" charset="-78"/>
              </a:rPr>
              <a:t>بستن و مهار کردن حیوان در جای مناسب</a:t>
            </a:r>
          </a:p>
          <a:p>
            <a:pPr lvl="1" algn="just" eaLnBrk="1" hangingPunct="1">
              <a:lnSpc>
                <a:spcPct val="150000"/>
              </a:lnSpc>
              <a:spcBef>
                <a:spcPct val="0"/>
              </a:spcBef>
              <a:buClr>
                <a:srgbClr val="990000"/>
              </a:buClr>
              <a:buSzPct val="150000"/>
              <a:buFontTx/>
              <a:buChar char="•"/>
            </a:pPr>
            <a:r>
              <a:rPr lang="fa-IR" sz="3400" dirty="0">
                <a:latin typeface="Tahoma" panose="020B0604030504040204" pitchFamily="34" charset="0"/>
                <a:cs typeface="B Zar" panose="00000400000000000000" pitchFamily="2" charset="-78"/>
              </a:rPr>
              <a:t> تزریق 10 میلی لیتر لیدوکائین به ناحیه بالای دم</a:t>
            </a:r>
          </a:p>
          <a:p>
            <a:pPr lvl="1" algn="just" eaLnBrk="1" hangingPunct="1">
              <a:lnSpc>
                <a:spcPct val="150000"/>
              </a:lnSpc>
              <a:spcBef>
                <a:spcPct val="0"/>
              </a:spcBef>
              <a:buClr>
                <a:srgbClr val="990000"/>
              </a:buClr>
              <a:buSzPct val="150000"/>
              <a:buFontTx/>
              <a:buChar char="•"/>
            </a:pPr>
            <a:r>
              <a:rPr lang="fa-IR" sz="3400" dirty="0">
                <a:latin typeface="Tahoma" panose="020B0604030504040204" pitchFamily="34" charset="0"/>
                <a:cs typeface="B Zar" panose="00000400000000000000" pitchFamily="2" charset="-78"/>
              </a:rPr>
              <a:t> پوشیدن دستکش بلند و وارد کردن دست به رکتوم</a:t>
            </a:r>
          </a:p>
          <a:p>
            <a:pPr lvl="1" algn="just" eaLnBrk="1" hangingPunct="1">
              <a:lnSpc>
                <a:spcPct val="150000"/>
              </a:lnSpc>
              <a:spcBef>
                <a:spcPct val="0"/>
              </a:spcBef>
              <a:buClr>
                <a:srgbClr val="990000"/>
              </a:buClr>
              <a:buSzPct val="150000"/>
              <a:buFontTx/>
              <a:buChar char="•"/>
            </a:pPr>
            <a:r>
              <a:rPr lang="fa-IR" sz="3400" dirty="0">
                <a:latin typeface="Tahoma" panose="020B0604030504040204" pitchFamily="34" charset="0"/>
                <a:cs typeface="B Zar" panose="00000400000000000000" pitchFamily="2" charset="-78"/>
              </a:rPr>
              <a:t> تخلیه محتویات </a:t>
            </a:r>
            <a:r>
              <a:rPr lang="fa-IR" sz="3400" dirty="0" smtClean="0">
                <a:latin typeface="Tahoma" panose="020B0604030504040204" pitchFamily="34" charset="0"/>
                <a:cs typeface="B Zar" panose="00000400000000000000" pitchFamily="2" charset="-78"/>
              </a:rPr>
              <a:t>رکتوم</a:t>
            </a:r>
          </a:p>
          <a:p>
            <a:pPr lvl="1" algn="just" eaLnBrk="1" hangingPunct="1">
              <a:lnSpc>
                <a:spcPct val="150000"/>
              </a:lnSpc>
              <a:spcBef>
                <a:spcPct val="0"/>
              </a:spcBef>
              <a:buClr>
                <a:srgbClr val="990000"/>
              </a:buClr>
              <a:buSzPct val="150000"/>
              <a:buFontTx/>
              <a:buChar char="•"/>
            </a:pPr>
            <a:r>
              <a:rPr lang="fa-IR" sz="3400" dirty="0">
                <a:latin typeface="Tahoma" panose="020B0604030504040204" pitchFamily="34" charset="0"/>
                <a:cs typeface="B Zar" panose="00000400000000000000" pitchFamily="2" charset="-78"/>
              </a:rPr>
              <a:t> </a:t>
            </a:r>
            <a:r>
              <a:rPr lang="fa-IR" sz="3400" dirty="0" smtClean="0">
                <a:latin typeface="Tahoma" panose="020B0604030504040204" pitchFamily="34" charset="0"/>
                <a:cs typeface="B Zar" panose="00000400000000000000" pitchFamily="2" charset="-78"/>
              </a:rPr>
              <a:t>پیدا کردن گردن رحم و لمس بخش های مختلف با کف دست و نوک انگشتان</a:t>
            </a:r>
          </a:p>
          <a:p>
            <a:pPr lvl="1" algn="just" eaLnBrk="1" hangingPunct="1">
              <a:lnSpc>
                <a:spcPct val="150000"/>
              </a:lnSpc>
              <a:spcBef>
                <a:spcPct val="0"/>
              </a:spcBef>
              <a:buClr>
                <a:srgbClr val="990000"/>
              </a:buClr>
              <a:buSzPct val="150000"/>
              <a:buFontTx/>
              <a:buChar char="•"/>
            </a:pPr>
            <a:r>
              <a:rPr lang="fa-IR" sz="3400" dirty="0" smtClean="0">
                <a:latin typeface="Tahoma" panose="020B0604030504040204" pitchFamily="34" charset="0"/>
                <a:cs typeface="B Zar" panose="00000400000000000000" pitchFamily="2" charset="-78"/>
              </a:rPr>
              <a:t>بررسی علایم آبستنی براساس گونه حیوان و فاصله زمانی پس از تلقیح مصنوعی</a:t>
            </a:r>
            <a:endParaRPr lang="en-US" sz="3400" dirty="0">
              <a:latin typeface="Tahoma" panose="020B0604030504040204" pitchFamily="34" charset="0"/>
              <a:cs typeface="B Zar" panose="00000400000000000000" pitchFamily="2" charset="-78"/>
            </a:endParaRPr>
          </a:p>
        </p:txBody>
      </p:sp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1895475" y="1749425"/>
            <a:ext cx="107283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0046" tIns="65023" rIns="130046" bIns="65023">
            <a:spAutoFit/>
          </a:bodyPr>
          <a:lstStyle>
            <a:lvl1pPr algn="r" defTabSz="1300163" rtl="1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4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defTabSz="1300163" rtl="1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4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defTabSz="1300163" rtl="1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3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defTabSz="1300163" rtl="1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defTabSz="1300163" rtl="1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130016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Pct val="80000"/>
              <a:buFont typeface="Wingdings" panose="05000000000000000000" pitchFamily="2" charset="2"/>
              <a:buChar char="?"/>
            </a:pPr>
            <a:r>
              <a:rPr lang="fa-IR" sz="3600" b="1">
                <a:solidFill>
                  <a:srgbClr val="6C0000"/>
                </a:solidFill>
                <a:latin typeface="Tahoma" panose="020B0604030504040204" pitchFamily="34" charset="0"/>
                <a:cs typeface="B Zar" panose="00000400000000000000" pitchFamily="2" charset="-78"/>
              </a:rPr>
              <a:t> روش توش رکتال برای تشخیص آبستنی</a:t>
            </a:r>
            <a:endParaRPr lang="en-US" sz="3600" b="1">
              <a:solidFill>
                <a:srgbClr val="6C0000"/>
              </a:solidFill>
              <a:latin typeface="Tahoma" panose="020B0604030504040204" pitchFamily="34" charset="0"/>
              <a:cs typeface="B Zar" panose="00000400000000000000" pitchFamily="2" charset="-78"/>
            </a:endParaRPr>
          </a:p>
        </p:txBody>
      </p:sp>
      <p:pic>
        <p:nvPicPr>
          <p:cNvPr id="2061" name="Picture 13" descr="http://img.irna.ir/1389/13891102/30201930/30201930-914765.jpg"/>
          <p:cNvPicPr>
            <a:picLocks noChangeAspect="1" noChangeArrowheads="1"/>
          </p:cNvPicPr>
          <p:nvPr/>
        </p:nvPicPr>
        <p:blipFill>
          <a:blip r:embed="rId5" cstate="print"/>
          <a:srcRect b="5501"/>
          <a:stretch>
            <a:fillRect/>
          </a:stretch>
        </p:blipFill>
        <p:spPr bwMode="auto">
          <a:xfrm>
            <a:off x="11474352" y="202067"/>
            <a:ext cx="1226759" cy="122041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06856" y="62832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14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14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914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914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914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914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4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ixel">
  <a:themeElements>
    <a:clrScheme name="Pixel 16">
      <a:dk1>
        <a:srgbClr val="000000"/>
      </a:dk1>
      <a:lt1>
        <a:srgbClr val="FFFFFF"/>
      </a:lt1>
      <a:dk2>
        <a:srgbClr val="000000"/>
      </a:dk2>
      <a:lt2>
        <a:srgbClr val="FF9900"/>
      </a:lt2>
      <a:accent1>
        <a:srgbClr val="FFCC99"/>
      </a:accent1>
      <a:accent2>
        <a:srgbClr val="CC3300"/>
      </a:accent2>
      <a:accent3>
        <a:srgbClr val="FFFFFF"/>
      </a:accent3>
      <a:accent4>
        <a:srgbClr val="000000"/>
      </a:accent4>
      <a:accent5>
        <a:srgbClr val="FFE2CA"/>
      </a:accent5>
      <a:accent6>
        <a:srgbClr val="B92D00"/>
      </a:accent6>
      <a:hlink>
        <a:srgbClr val="CC3300"/>
      </a:hlink>
      <a:folHlink>
        <a:srgbClr val="CC6600"/>
      </a:folHlink>
    </a:clrScheme>
    <a:fontScheme name="Pixel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/>
          <a:srcRect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/>
          <a:srcRect/>
          <a:tile tx="0" ty="0" sx="100000" sy="100000" flip="none" algn="tl"/>
        </a:blip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1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cs typeface="Times New Roman" pitchFamily="18" charset="0"/>
          </a:defRPr>
        </a:defPPr>
      </a:lstStyle>
    </a:ln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3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8000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73000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4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99"/>
        </a:accent1>
        <a:accent2>
          <a:srgbClr val="8000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73000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5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B92D0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6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B92D00"/>
        </a:accent6>
        <a:hlink>
          <a:srgbClr val="CC33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1_Pixel 14">
    <a:dk1>
      <a:srgbClr val="000000"/>
    </a:dk1>
    <a:lt1>
      <a:srgbClr val="FFFFFF"/>
    </a:lt1>
    <a:dk2>
      <a:srgbClr val="000000"/>
    </a:dk2>
    <a:lt2>
      <a:srgbClr val="CC3300"/>
    </a:lt2>
    <a:accent1>
      <a:srgbClr val="FFCC99"/>
    </a:accent1>
    <a:accent2>
      <a:srgbClr val="800000"/>
    </a:accent2>
    <a:accent3>
      <a:srgbClr val="FFFFFF"/>
    </a:accent3>
    <a:accent4>
      <a:srgbClr val="000000"/>
    </a:accent4>
    <a:accent5>
      <a:srgbClr val="FFE2CA"/>
    </a:accent5>
    <a:accent6>
      <a:srgbClr val="730000"/>
    </a:accent6>
    <a:hlink>
      <a:srgbClr val="CC3300"/>
    </a:hlink>
    <a:folHlink>
      <a:srgbClr val="FCC66E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4590</TotalTime>
  <Pages>0</Pages>
  <Words>592</Words>
  <Characters>0</Characters>
  <Application>Microsoft Office PowerPoint</Application>
  <PresentationFormat>Custom</PresentationFormat>
  <Lines>0</Lines>
  <Paragraphs>79</Paragraphs>
  <Slides>22</Slides>
  <Notes>21</Notes>
  <HiddenSlides>0</HiddenSlides>
  <MMClips>20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Times New Roman</vt:lpstr>
      <vt:lpstr>B Zar</vt:lpstr>
      <vt:lpstr>Arial</vt:lpstr>
      <vt:lpstr>Wingdings</vt:lpstr>
      <vt:lpstr>Lucida Grande</vt:lpstr>
      <vt:lpstr>Arial Black</vt:lpstr>
      <vt:lpstr>Comic Sans MS</vt:lpstr>
      <vt:lpstr>Copperplate Gothic Bold</vt:lpstr>
      <vt:lpstr>Dark Courier</vt:lpstr>
      <vt:lpstr>B Homa</vt:lpstr>
      <vt:lpstr>Tahoma</vt:lpstr>
      <vt:lpstr>B Farnaz</vt:lpstr>
      <vt:lpstr>Goudy Old Style</vt:lpstr>
      <vt:lpstr>Pixel</vt:lpstr>
      <vt:lpstr>PowerPoint Presentation</vt:lpstr>
      <vt:lpstr> تکنیک های تولید مثلی در دام (برای دانشجویان کارشناسی علوم دامی) (بخش چهارم)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9 - Fatty Acid Metabolism</dc:title>
  <dc:creator>win7</dc:creator>
  <cp:keywords>OPA</cp:keywords>
  <cp:lastModifiedBy>AR</cp:lastModifiedBy>
  <cp:revision>639</cp:revision>
  <dcterms:modified xsi:type="dcterms:W3CDTF">2020-04-21T19:04:58Z</dcterms:modified>
</cp:coreProperties>
</file>